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custDataLst>
    <p:tags r:id="rId12"/>
  </p:custDataLst>
  <p:defaultTextStyle>
    <a:lvl1pPr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33854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2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chas.instructure.com/courses/1271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stchas.instructure.com/courses/236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tchas.instructure.com/courses/4602" TargetMode="External"/><Relationship Id="rId5" Type="http://schemas.openxmlformats.org/officeDocument/2006/relationships/hyperlink" Target="https://stchas.instructure.com/courses/4730" TargetMode="External"/><Relationship Id="rId4" Type="http://schemas.openxmlformats.org/officeDocument/2006/relationships/hyperlink" Target="https://stchas.instructure.com/courses/492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chas.instructure.com/courses/3202" TargetMode="External"/><Relationship Id="rId2" Type="http://schemas.openxmlformats.org/officeDocument/2006/relationships/hyperlink" Target="https://stchas.instructure.com/courses/130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stchas.instructure.com/courses/2746" TargetMode="External"/><Relationship Id="rId4" Type="http://schemas.openxmlformats.org/officeDocument/2006/relationships/hyperlink" Target="https://stchas.instructure.com/courses/214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Leveraging Canvas</a:t>
            </a:r>
          </a:p>
        </p:txBody>
      </p:sp>
      <p:pic>
        <p:nvPicPr>
          <p:cNvPr id="34" name="SCC-VERTICAL-CMY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2050" y="2794000"/>
            <a:ext cx="3060700" cy="2146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creen Shot 2015-03-12 at 9.30.49 AM.png"/>
          <p:cNvPicPr/>
          <p:nvPr/>
        </p:nvPicPr>
        <p:blipFill>
          <a:blip r:embed="rId2">
            <a:extLst/>
          </a:blip>
          <a:srcRect l="19123" r="19123"/>
          <a:stretch>
            <a:fillRect/>
          </a:stretch>
        </p:blipFill>
        <p:spPr>
          <a:xfrm>
            <a:off x="6979704" y="3103558"/>
            <a:ext cx="5263096" cy="641140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Growth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75% of instructors use Canvas 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54% at start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Faculty Resources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609600" y="2419350"/>
            <a:ext cx="11480800" cy="636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u="sng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hlinkClick r:id="rId2"/>
              </a:rPr>
              <a:t>Faculty Commons</a:t>
            </a:r>
            <a:endParaRPr sz="340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u="sng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hlinkClick r:id="rId3"/>
              </a:rPr>
              <a:t>Groups/Departments</a:t>
            </a:r>
            <a:endParaRPr sz="340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u="sng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hlinkClick r:id="rId4"/>
              </a:rPr>
              <a:t>Professional Development</a:t>
            </a:r>
            <a:endParaRPr sz="340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u="sng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hlinkClick r:id="rId5"/>
              </a:rPr>
              <a:t>Long Range Planning</a:t>
            </a:r>
            <a:endParaRPr sz="340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u="sng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hlinkClick r:id="rId6"/>
              </a:rPr>
              <a:t>Best Practices</a:t>
            </a:r>
          </a:p>
        </p:txBody>
      </p:sp>
      <p:pic>
        <p:nvPicPr>
          <p:cNvPr id="42" name="Screen Shot 2015-03-12 at 9.46.47 AM-enhance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43765" y="3586956"/>
            <a:ext cx="4536094" cy="257971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2783454" y="1205032"/>
            <a:ext cx="6997625" cy="67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“Why is she wasting my time?”</a:t>
            </a:r>
          </a:p>
        </p:txBody>
      </p:sp>
      <p:sp>
        <p:nvSpPr>
          <p:cNvPr id="45" name="Shape 45"/>
          <p:cNvSpPr/>
          <p:nvPr/>
        </p:nvSpPr>
        <p:spPr>
          <a:xfrm>
            <a:off x="5862235" y="2876372"/>
            <a:ext cx="5682997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“It’s all Greek to me.”</a:t>
            </a:r>
          </a:p>
        </p:txBody>
      </p:sp>
      <p:sp>
        <p:nvSpPr>
          <p:cNvPr id="46" name="Shape 46"/>
          <p:cNvSpPr/>
          <p:nvPr/>
        </p:nvSpPr>
        <p:spPr>
          <a:xfrm>
            <a:off x="531596" y="4411873"/>
            <a:ext cx="11941608" cy="92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“It’s in Chinese (I think) what am I supposed to do? I think I’m in the wrong class.”</a:t>
            </a:r>
          </a:p>
        </p:txBody>
      </p:sp>
      <p:sp>
        <p:nvSpPr>
          <p:cNvPr id="47" name="Shape 47"/>
          <p:cNvSpPr/>
          <p:nvPr/>
        </p:nvSpPr>
        <p:spPr>
          <a:xfrm>
            <a:off x="729488" y="6556334"/>
            <a:ext cx="11850625" cy="1331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“I get it. I immediately saw why I need to be clear, succinct and explicit in my design!”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Student Resources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372533" y="2374900"/>
            <a:ext cx="5384801" cy="6807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 u="sng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hlinkClick r:id="rId2"/>
              </a:rPr>
              <a:t>Orientation</a:t>
            </a:r>
            <a:endParaRPr sz="280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 u="sng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hlinkClick r:id="rId3"/>
              </a:rPr>
              <a:t>Academic Success</a:t>
            </a:r>
            <a:endParaRPr sz="280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 u="sng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hlinkClick r:id="rId4"/>
              </a:rPr>
              <a:t>Writing and Math Tutoring</a:t>
            </a:r>
            <a:endParaRPr sz="280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Assessment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 u="sng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hlinkClick r:id="" action="ppaction://hlinkshowjump?jump=nextslide"/>
              </a:rPr>
              <a:t>EPortfolio</a:t>
            </a:r>
            <a:endParaRPr sz="280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 u="sng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hlinkClick r:id="rId5"/>
              </a:rPr>
              <a:t>Academic Advising</a:t>
            </a:r>
          </a:p>
        </p:txBody>
      </p:sp>
      <p:pic>
        <p:nvPicPr>
          <p:cNvPr id="51" name="Screen Shot 2015-03-12 at 9.53.29 AM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16065" y="3882389"/>
            <a:ext cx="5587420" cy="3792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ePortfolio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505834" y="2110105"/>
            <a:ext cx="8447170" cy="3419218"/>
            <a:chOff x="-215900" y="-139700"/>
            <a:chExt cx="8447169" cy="3419217"/>
          </a:xfrm>
        </p:grpSpPr>
        <p:pic>
          <p:nvPicPr>
            <p:cNvPr id="55" name="Screen Shot 2015-03-12 at 9.05.03 A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015370" cy="28604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" name="Picture 5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8447170" cy="3419218"/>
            </a:xfrm>
            <a:prstGeom prst="rect">
              <a:avLst/>
            </a:prstGeom>
            <a:effectLst/>
          </p:spPr>
        </p:pic>
      </p:grpSp>
      <p:sp>
        <p:nvSpPr>
          <p:cNvPr id="57" name="Shape 57"/>
          <p:cNvSpPr/>
          <p:nvPr/>
        </p:nvSpPr>
        <p:spPr>
          <a:xfrm>
            <a:off x="2768451" y="2472481"/>
            <a:ext cx="799059" cy="187574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58" name="Screen Shot 2015-03-12 at 10.02.08 A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84342" y="6171114"/>
            <a:ext cx="9735355" cy="172676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creen Shot 2015-03-12 at 10.06.11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268" y="-1"/>
            <a:ext cx="4127314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Screen Shot 2015-03-12 at 10.06.24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4241" y="-1"/>
            <a:ext cx="4153547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15-0510-TOL Canvas_support_wallpaper-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764" y="180230"/>
            <a:ext cx="12487272" cy="9367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Feedback</a:t>
            </a:r>
          </a:p>
        </p:txBody>
      </p:sp>
      <p:sp>
        <p:nvSpPr>
          <p:cNvPr id="66" name="Shape 66"/>
          <p:cNvSpPr/>
          <p:nvPr/>
        </p:nvSpPr>
        <p:spPr>
          <a:xfrm>
            <a:off x="385437" y="2305049"/>
            <a:ext cx="12243582" cy="659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45F936"/>
                </a:solidFill>
                <a:latin typeface="Helvetica"/>
                <a:ea typeface="Helvetica"/>
                <a:cs typeface="Helvetica"/>
                <a:sym typeface="Helvetica"/>
              </a:rPr>
              <a:t>Maybe cut down –too long</a:t>
            </a:r>
          </a:p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Lots of good information</a:t>
            </a:r>
          </a:p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endParaRPr sz="2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Liked the photos</a:t>
            </a:r>
          </a:p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4AF913"/>
                </a:solidFill>
                <a:latin typeface="Helvetica"/>
                <a:ea typeface="Helvetica"/>
                <a:cs typeface="Helvetica"/>
                <a:sym typeface="Helvetica"/>
              </a:rPr>
              <a:t>Audio would be nice</a:t>
            </a:r>
          </a:p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3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Loved parent module</a:t>
            </a:r>
          </a:p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endParaRPr sz="3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liked the whole focus of most of the general questions I had. It did help clear up some things. </a:t>
            </a:r>
          </a:p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still do have personal questions but the basic things are pretty much taken care of now. </a:t>
            </a:r>
          </a:p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gave me a lot of tips and it showed the way without taking control. </a:t>
            </a:r>
          </a:p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Maybe improve the degrees a little more for me to understand or tell examples of majors and careers that go with certain degrees.</a:t>
            </a:r>
          </a:p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liked how it had humor to keep some of us connected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1500">
                <a:solidFill>
                  <a:srgbClr val="1E497D"/>
                </a:solidFill>
                <a:latin typeface="Helvetica"/>
                <a:ea typeface="Helvetica"/>
                <a:cs typeface="Helvetica"/>
                <a:sym typeface="Helvetica"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Custom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Helvetica</vt:lpstr>
      <vt:lpstr>Helvetica Neue</vt:lpstr>
      <vt:lpstr>Helvetica Neue Medium</vt:lpstr>
      <vt:lpstr>Times New Roman</vt:lpstr>
      <vt:lpstr>New_Template2</vt:lpstr>
      <vt:lpstr>PowerPoint Presentation</vt:lpstr>
      <vt:lpstr>Growth</vt:lpstr>
      <vt:lpstr>Faculty Resources</vt:lpstr>
      <vt:lpstr>PowerPoint Presentation</vt:lpstr>
      <vt:lpstr>Student Resources</vt:lpstr>
      <vt:lpstr>ePortfolio</vt:lpstr>
      <vt:lpstr>PowerPoint Presentation</vt:lpstr>
      <vt:lpstr>PowerPoint Presentation</vt:lpstr>
      <vt:lpstr>Feedback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Hays, Malcolm Edgar</dc:creator>
  <cp:lastModifiedBy>Hays, Malcolm Edgar</cp:lastModifiedBy>
  <cp:revision>1</cp:revision>
  <dcterms:modified xsi:type="dcterms:W3CDTF">2015-03-25T14:37:27Z</dcterms:modified>
</cp:coreProperties>
</file>