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2" r:id="rId1"/>
    <p:sldMasterId id="2147483666" r:id="rId2"/>
    <p:sldMasterId id="2147483672" r:id="rId3"/>
  </p:sldMasterIdLst>
  <p:handoutMasterIdLst>
    <p:handoutMasterId r:id="rId18"/>
  </p:handoutMasterIdLst>
  <p:sldIdLst>
    <p:sldId id="259" r:id="rId4"/>
    <p:sldId id="263" r:id="rId5"/>
    <p:sldId id="266" r:id="rId6"/>
    <p:sldId id="267" r:id="rId7"/>
    <p:sldId id="269" r:id="rId8"/>
    <p:sldId id="268" r:id="rId9"/>
    <p:sldId id="272" r:id="rId10"/>
    <p:sldId id="270" r:id="rId11"/>
    <p:sldId id="271" r:id="rId12"/>
    <p:sldId id="264" r:id="rId13"/>
    <p:sldId id="265" r:id="rId14"/>
    <p:sldId id="281" r:id="rId15"/>
    <p:sldId id="282" r:id="rId16"/>
    <p:sldId id="278" r:id="rId17"/>
  </p:sldIdLst>
  <p:sldSz cx="9144000" cy="5143500" type="screen16x9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82">
          <p15:clr>
            <a:srgbClr val="A4A3A4"/>
          </p15:clr>
        </p15:guide>
        <p15:guide id="2" pos="344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9E2F"/>
    <a:srgbClr val="003B49"/>
    <a:srgbClr val="B2B4B2"/>
    <a:srgbClr val="005F83"/>
    <a:srgbClr val="3300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 showGuides="1">
      <p:cViewPr varScale="1">
        <p:scale>
          <a:sx n="110" d="100"/>
          <a:sy n="110" d="100"/>
        </p:scale>
        <p:origin x="114" y="1038"/>
      </p:cViewPr>
      <p:guideLst>
        <p:guide orient="horz" pos="1582"/>
        <p:guide pos="344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406537-6293-47CE-B486-B0AEDB94932D}" type="doc">
      <dgm:prSet loTypeId="urn:microsoft.com/office/officeart/2005/8/layout/venn2" loCatId="relationship" qsTypeId="urn:microsoft.com/office/officeart/2005/8/quickstyle/3d1" qsCatId="3D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6C5DA8EA-38F8-484B-A9EA-0878CC5A7C88}">
      <dgm:prSet phldrT="[Text]" custT="1"/>
      <dgm:spPr>
        <a:solidFill>
          <a:srgbClr val="CD6633"/>
        </a:solidFill>
      </dgm:spPr>
      <dgm:t>
        <a:bodyPr/>
        <a:lstStyle/>
        <a:p>
          <a:r>
            <a:rPr lang="en-US" sz="2000" dirty="0" smtClean="0"/>
            <a:t>4</a:t>
          </a:r>
          <a:br>
            <a:rPr lang="en-US" sz="2000" dirty="0" smtClean="0"/>
          </a:br>
          <a:r>
            <a:rPr lang="en-US" sz="2000" dirty="0" smtClean="0"/>
            <a:t>Reflect</a:t>
          </a:r>
          <a:endParaRPr lang="en-US" sz="2000" dirty="0"/>
        </a:p>
      </dgm:t>
    </dgm:pt>
    <dgm:pt modelId="{6DC63133-F5B4-4552-B6C9-30DEDE67F6CD}" type="parTrans" cxnId="{3B75B50E-51A6-4356-86A2-FBC48E4582CA}">
      <dgm:prSet/>
      <dgm:spPr/>
      <dgm:t>
        <a:bodyPr/>
        <a:lstStyle/>
        <a:p>
          <a:endParaRPr lang="en-US"/>
        </a:p>
      </dgm:t>
    </dgm:pt>
    <dgm:pt modelId="{FB88E7C7-902E-45BC-8EB5-F9DDD9CEC79F}" type="sibTrans" cxnId="{3B75B50E-51A6-4356-86A2-FBC48E4582CA}">
      <dgm:prSet/>
      <dgm:spPr/>
      <dgm:t>
        <a:bodyPr/>
        <a:lstStyle/>
        <a:p>
          <a:endParaRPr lang="en-US"/>
        </a:p>
      </dgm:t>
    </dgm:pt>
    <dgm:pt modelId="{71BAF2F7-4DE0-48D8-AEB7-FF8F89EF9473}">
      <dgm:prSet phldrT="[Text]" custT="1"/>
      <dgm:spPr>
        <a:solidFill>
          <a:srgbClr val="D7845B"/>
        </a:solidFill>
      </dgm:spPr>
      <dgm:t>
        <a:bodyPr/>
        <a:lstStyle/>
        <a:p>
          <a:r>
            <a:rPr lang="en-US" sz="2000" dirty="0" smtClean="0"/>
            <a:t>3</a:t>
          </a:r>
          <a:br>
            <a:rPr lang="en-US" sz="2000" dirty="0" smtClean="0"/>
          </a:br>
          <a:r>
            <a:rPr lang="en-US" sz="2000" dirty="0" smtClean="0"/>
            <a:t>Review</a:t>
          </a:r>
          <a:endParaRPr lang="en-US" sz="2000" dirty="0"/>
        </a:p>
      </dgm:t>
    </dgm:pt>
    <dgm:pt modelId="{3A5B7CAE-2039-4AF4-99E6-22354C2D8FCD}" type="parTrans" cxnId="{D652A175-D8D2-4F78-893F-9A48A6758D33}">
      <dgm:prSet/>
      <dgm:spPr/>
      <dgm:t>
        <a:bodyPr/>
        <a:lstStyle/>
        <a:p>
          <a:endParaRPr lang="en-US"/>
        </a:p>
      </dgm:t>
    </dgm:pt>
    <dgm:pt modelId="{B6C8B5B7-C1FC-4B32-BC0D-C53E9F4E784A}" type="sibTrans" cxnId="{D652A175-D8D2-4F78-893F-9A48A6758D33}">
      <dgm:prSet/>
      <dgm:spPr/>
      <dgm:t>
        <a:bodyPr/>
        <a:lstStyle/>
        <a:p>
          <a:endParaRPr lang="en-US"/>
        </a:p>
      </dgm:t>
    </dgm:pt>
    <dgm:pt modelId="{546B4BC6-1079-4736-9FD8-83EAAF962FBA}">
      <dgm:prSet phldrT="[Text]" custT="1"/>
      <dgm:spPr>
        <a:solidFill>
          <a:srgbClr val="DD9875"/>
        </a:solidFill>
      </dgm:spPr>
      <dgm:t>
        <a:bodyPr/>
        <a:lstStyle/>
        <a:p>
          <a:endParaRPr lang="en-US" sz="1800" dirty="0"/>
        </a:p>
      </dgm:t>
    </dgm:pt>
    <dgm:pt modelId="{253C0D0C-8652-4D84-9CAC-3906AE8AFF10}" type="parTrans" cxnId="{195754E9-4757-447E-8202-BA8838AE5D5F}">
      <dgm:prSet/>
      <dgm:spPr/>
      <dgm:t>
        <a:bodyPr/>
        <a:lstStyle/>
        <a:p>
          <a:endParaRPr lang="en-US"/>
        </a:p>
      </dgm:t>
    </dgm:pt>
    <dgm:pt modelId="{AD0FB687-B62A-4B4D-8974-E19096D951F7}" type="sibTrans" cxnId="{195754E9-4757-447E-8202-BA8838AE5D5F}">
      <dgm:prSet/>
      <dgm:spPr/>
      <dgm:t>
        <a:bodyPr/>
        <a:lstStyle/>
        <a:p>
          <a:endParaRPr lang="en-US"/>
        </a:p>
      </dgm:t>
    </dgm:pt>
    <dgm:pt modelId="{4E9E01B0-C08A-4B0C-9BEF-7F1764501329}">
      <dgm:prSet phldrT="[Text]" custT="1"/>
      <dgm:spPr>
        <a:solidFill>
          <a:srgbClr val="E5B197"/>
        </a:solidFill>
      </dgm:spPr>
      <dgm:t>
        <a:bodyPr/>
        <a:lstStyle/>
        <a:p>
          <a:r>
            <a:rPr lang="en-US" sz="2000" dirty="0" smtClean="0"/>
            <a:t/>
          </a:r>
          <a:br>
            <a:rPr lang="en-US" sz="2000" dirty="0" smtClean="0"/>
          </a:br>
          <a:r>
            <a:rPr lang="en-US" sz="2000" b="1" dirty="0" smtClean="0">
              <a:solidFill>
                <a:schemeClr val="accent2"/>
              </a:solidFill>
            </a:rPr>
            <a:t>Preview</a:t>
          </a:r>
          <a:endParaRPr lang="en-US" sz="2000" b="1" dirty="0">
            <a:solidFill>
              <a:schemeClr val="accent2"/>
            </a:solidFill>
          </a:endParaRPr>
        </a:p>
      </dgm:t>
    </dgm:pt>
    <dgm:pt modelId="{32F23A31-1A86-45D0-BA45-64B4084B107A}" type="parTrans" cxnId="{BB2C168D-8585-4ECB-9E71-5A4D4EE984F2}">
      <dgm:prSet/>
      <dgm:spPr/>
      <dgm:t>
        <a:bodyPr/>
        <a:lstStyle/>
        <a:p>
          <a:endParaRPr lang="en-US"/>
        </a:p>
      </dgm:t>
    </dgm:pt>
    <dgm:pt modelId="{AA3B74B3-EBD9-4988-9431-261F6197D481}" type="sibTrans" cxnId="{BB2C168D-8585-4ECB-9E71-5A4D4EE984F2}">
      <dgm:prSet/>
      <dgm:spPr/>
      <dgm:t>
        <a:bodyPr/>
        <a:lstStyle/>
        <a:p>
          <a:endParaRPr lang="en-US"/>
        </a:p>
      </dgm:t>
    </dgm:pt>
    <dgm:pt modelId="{C0D0A8B5-A185-41DB-890C-C8CA2BDFB2E1}" type="pres">
      <dgm:prSet presAssocID="{4D406537-6293-47CE-B486-B0AEDB94932D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170BEA7-6919-4B97-923F-D6FCA2768EE2}" type="pres">
      <dgm:prSet presAssocID="{4D406537-6293-47CE-B486-B0AEDB94932D}" presName="comp1" presStyleCnt="0"/>
      <dgm:spPr/>
      <dgm:t>
        <a:bodyPr/>
        <a:lstStyle/>
        <a:p>
          <a:endParaRPr lang="en-US"/>
        </a:p>
      </dgm:t>
    </dgm:pt>
    <dgm:pt modelId="{EFAEDEF5-1080-4704-AB75-97E6466705AA}" type="pres">
      <dgm:prSet presAssocID="{4D406537-6293-47CE-B486-B0AEDB94932D}" presName="circle1" presStyleLbl="node1" presStyleIdx="0" presStyleCnt="4" custScaleX="111891" custScaleY="100000" custLinFactNeighborX="2608"/>
      <dgm:spPr/>
      <dgm:t>
        <a:bodyPr/>
        <a:lstStyle/>
        <a:p>
          <a:endParaRPr lang="en-US"/>
        </a:p>
      </dgm:t>
    </dgm:pt>
    <dgm:pt modelId="{3271426A-D6A1-4540-80FF-0C77F9D9A1CC}" type="pres">
      <dgm:prSet presAssocID="{4D406537-6293-47CE-B486-B0AEDB94932D}" presName="c1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0BD2B7-886B-4F10-83CE-8E9D1E935488}" type="pres">
      <dgm:prSet presAssocID="{4D406537-6293-47CE-B486-B0AEDB94932D}" presName="comp2" presStyleCnt="0"/>
      <dgm:spPr/>
      <dgm:t>
        <a:bodyPr/>
        <a:lstStyle/>
        <a:p>
          <a:endParaRPr lang="en-US"/>
        </a:p>
      </dgm:t>
    </dgm:pt>
    <dgm:pt modelId="{B72A935A-6CCB-40E1-9CCD-A014E7E16105}" type="pres">
      <dgm:prSet presAssocID="{4D406537-6293-47CE-B486-B0AEDB94932D}" presName="circle2" presStyleLbl="node1" presStyleIdx="1" presStyleCnt="4" custScaleX="101165" custScaleY="97111" custLinFactNeighborX="816" custLinFactNeighborY="-27538"/>
      <dgm:spPr/>
      <dgm:t>
        <a:bodyPr/>
        <a:lstStyle/>
        <a:p>
          <a:endParaRPr lang="en-US"/>
        </a:p>
      </dgm:t>
    </dgm:pt>
    <dgm:pt modelId="{A9030151-35FA-4CB5-BD51-7929BFDB3268}" type="pres">
      <dgm:prSet presAssocID="{4D406537-6293-47CE-B486-B0AEDB94932D}" presName="c2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D2B882-8ADC-4666-A4D9-3E61288D595A}" type="pres">
      <dgm:prSet presAssocID="{4D406537-6293-47CE-B486-B0AEDB94932D}" presName="comp3" presStyleCnt="0"/>
      <dgm:spPr/>
      <dgm:t>
        <a:bodyPr/>
        <a:lstStyle/>
        <a:p>
          <a:endParaRPr lang="en-US"/>
        </a:p>
      </dgm:t>
    </dgm:pt>
    <dgm:pt modelId="{62A32CA7-E651-4F17-91B4-5375B3DB28B1}" type="pres">
      <dgm:prSet presAssocID="{4D406537-6293-47CE-B486-B0AEDB94932D}" presName="circle3" presStyleLbl="node1" presStyleIdx="2" presStyleCnt="4" custScaleX="103108" custScaleY="95204" custLinFactNeighborX="2359" custLinFactNeighborY="-74714"/>
      <dgm:spPr/>
      <dgm:t>
        <a:bodyPr/>
        <a:lstStyle/>
        <a:p>
          <a:endParaRPr lang="en-US"/>
        </a:p>
      </dgm:t>
    </dgm:pt>
    <dgm:pt modelId="{A3585A47-89F2-44EF-9B0B-BB7DAEE55254}" type="pres">
      <dgm:prSet presAssocID="{4D406537-6293-47CE-B486-B0AEDB94932D}" presName="c3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6C10E9-919D-4049-9AD8-65ABF549BF9B}" type="pres">
      <dgm:prSet presAssocID="{4D406537-6293-47CE-B486-B0AEDB94932D}" presName="comp4" presStyleCnt="0"/>
      <dgm:spPr/>
      <dgm:t>
        <a:bodyPr/>
        <a:lstStyle/>
        <a:p>
          <a:endParaRPr lang="en-US"/>
        </a:p>
      </dgm:t>
    </dgm:pt>
    <dgm:pt modelId="{5AFAE42E-ECBE-46B6-8D26-3A5020E7A537}" type="pres">
      <dgm:prSet presAssocID="{4D406537-6293-47CE-B486-B0AEDB94932D}" presName="circle4" presStyleLbl="node1" presStyleIdx="3" presStyleCnt="4" custScaleX="126002" custScaleY="88916" custLinFactY="-52336" custLinFactNeighborX="-1583" custLinFactNeighborY="-100000"/>
      <dgm:spPr/>
      <dgm:t>
        <a:bodyPr/>
        <a:lstStyle/>
        <a:p>
          <a:endParaRPr lang="en-US"/>
        </a:p>
      </dgm:t>
    </dgm:pt>
    <dgm:pt modelId="{5A35B2BD-69C3-41CB-A482-0651B4E91765}" type="pres">
      <dgm:prSet presAssocID="{4D406537-6293-47CE-B486-B0AEDB94932D}" presName="c4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4801543-6F82-4CFD-BEC5-24EF18166A88}" type="presOf" srcId="{6C5DA8EA-38F8-484B-A9EA-0878CC5A7C88}" destId="{3271426A-D6A1-4540-80FF-0C77F9D9A1CC}" srcOrd="1" destOrd="0" presId="urn:microsoft.com/office/officeart/2005/8/layout/venn2"/>
    <dgm:cxn modelId="{D652A175-D8D2-4F78-893F-9A48A6758D33}" srcId="{4D406537-6293-47CE-B486-B0AEDB94932D}" destId="{71BAF2F7-4DE0-48D8-AEB7-FF8F89EF9473}" srcOrd="1" destOrd="0" parTransId="{3A5B7CAE-2039-4AF4-99E6-22354C2D8FCD}" sibTransId="{B6C8B5B7-C1FC-4B32-BC0D-C53E9F4E784A}"/>
    <dgm:cxn modelId="{83FD7D49-3016-4074-9553-0B7D18AD0AFE}" type="presOf" srcId="{6C5DA8EA-38F8-484B-A9EA-0878CC5A7C88}" destId="{EFAEDEF5-1080-4704-AB75-97E6466705AA}" srcOrd="0" destOrd="0" presId="urn:microsoft.com/office/officeart/2005/8/layout/venn2"/>
    <dgm:cxn modelId="{9017A13E-4466-4712-867A-D41F4E33649F}" type="presOf" srcId="{71BAF2F7-4DE0-48D8-AEB7-FF8F89EF9473}" destId="{B72A935A-6CCB-40E1-9CCD-A014E7E16105}" srcOrd="0" destOrd="0" presId="urn:microsoft.com/office/officeart/2005/8/layout/venn2"/>
    <dgm:cxn modelId="{AF2BD09B-FA0C-48B5-BB18-AAFD24E4117D}" type="presOf" srcId="{4E9E01B0-C08A-4B0C-9BEF-7F1764501329}" destId="{5A35B2BD-69C3-41CB-A482-0651B4E91765}" srcOrd="1" destOrd="0" presId="urn:microsoft.com/office/officeart/2005/8/layout/venn2"/>
    <dgm:cxn modelId="{AC70EA2C-8AC8-4D69-893E-7BA87A749BA2}" type="presOf" srcId="{4D406537-6293-47CE-B486-B0AEDB94932D}" destId="{C0D0A8B5-A185-41DB-890C-C8CA2BDFB2E1}" srcOrd="0" destOrd="0" presId="urn:microsoft.com/office/officeart/2005/8/layout/venn2"/>
    <dgm:cxn modelId="{BB2C168D-8585-4ECB-9E71-5A4D4EE984F2}" srcId="{4D406537-6293-47CE-B486-B0AEDB94932D}" destId="{4E9E01B0-C08A-4B0C-9BEF-7F1764501329}" srcOrd="3" destOrd="0" parTransId="{32F23A31-1A86-45D0-BA45-64B4084B107A}" sibTransId="{AA3B74B3-EBD9-4988-9431-261F6197D481}"/>
    <dgm:cxn modelId="{068D4957-7F6F-4D11-A2AE-9257240C5B67}" type="presOf" srcId="{546B4BC6-1079-4736-9FD8-83EAAF962FBA}" destId="{A3585A47-89F2-44EF-9B0B-BB7DAEE55254}" srcOrd="1" destOrd="0" presId="urn:microsoft.com/office/officeart/2005/8/layout/venn2"/>
    <dgm:cxn modelId="{EEB3F84E-265B-462A-831C-78240BF3CF04}" type="presOf" srcId="{71BAF2F7-4DE0-48D8-AEB7-FF8F89EF9473}" destId="{A9030151-35FA-4CB5-BD51-7929BFDB3268}" srcOrd="1" destOrd="0" presId="urn:microsoft.com/office/officeart/2005/8/layout/venn2"/>
    <dgm:cxn modelId="{3B75B50E-51A6-4356-86A2-FBC48E4582CA}" srcId="{4D406537-6293-47CE-B486-B0AEDB94932D}" destId="{6C5DA8EA-38F8-484B-A9EA-0878CC5A7C88}" srcOrd="0" destOrd="0" parTransId="{6DC63133-F5B4-4552-B6C9-30DEDE67F6CD}" sibTransId="{FB88E7C7-902E-45BC-8EB5-F9DDD9CEC79F}"/>
    <dgm:cxn modelId="{70FADD49-EBE1-4E1C-AE25-E13E76260EA4}" type="presOf" srcId="{546B4BC6-1079-4736-9FD8-83EAAF962FBA}" destId="{62A32CA7-E651-4F17-91B4-5375B3DB28B1}" srcOrd="0" destOrd="0" presId="urn:microsoft.com/office/officeart/2005/8/layout/venn2"/>
    <dgm:cxn modelId="{86797F40-3228-4FF3-9611-2BF719762AA6}" type="presOf" srcId="{4E9E01B0-C08A-4B0C-9BEF-7F1764501329}" destId="{5AFAE42E-ECBE-46B6-8D26-3A5020E7A537}" srcOrd="0" destOrd="0" presId="urn:microsoft.com/office/officeart/2005/8/layout/venn2"/>
    <dgm:cxn modelId="{195754E9-4757-447E-8202-BA8838AE5D5F}" srcId="{4D406537-6293-47CE-B486-B0AEDB94932D}" destId="{546B4BC6-1079-4736-9FD8-83EAAF962FBA}" srcOrd="2" destOrd="0" parTransId="{253C0D0C-8652-4D84-9CAC-3906AE8AFF10}" sibTransId="{AD0FB687-B62A-4B4D-8974-E19096D951F7}"/>
    <dgm:cxn modelId="{45639537-CF2C-4D71-B72F-483B45588E58}" type="presParOf" srcId="{C0D0A8B5-A185-41DB-890C-C8CA2BDFB2E1}" destId="{9170BEA7-6919-4B97-923F-D6FCA2768EE2}" srcOrd="0" destOrd="0" presId="urn:microsoft.com/office/officeart/2005/8/layout/venn2"/>
    <dgm:cxn modelId="{D3EEE67A-42FB-4B84-8288-6033D698D0FE}" type="presParOf" srcId="{9170BEA7-6919-4B97-923F-D6FCA2768EE2}" destId="{EFAEDEF5-1080-4704-AB75-97E6466705AA}" srcOrd="0" destOrd="0" presId="urn:microsoft.com/office/officeart/2005/8/layout/venn2"/>
    <dgm:cxn modelId="{EDF79BBE-FEDB-4E9B-807F-87517A143E3E}" type="presParOf" srcId="{9170BEA7-6919-4B97-923F-D6FCA2768EE2}" destId="{3271426A-D6A1-4540-80FF-0C77F9D9A1CC}" srcOrd="1" destOrd="0" presId="urn:microsoft.com/office/officeart/2005/8/layout/venn2"/>
    <dgm:cxn modelId="{E4145D57-1E03-4C16-B676-87918D24F6F9}" type="presParOf" srcId="{C0D0A8B5-A185-41DB-890C-C8CA2BDFB2E1}" destId="{F60BD2B7-886B-4F10-83CE-8E9D1E935488}" srcOrd="1" destOrd="0" presId="urn:microsoft.com/office/officeart/2005/8/layout/venn2"/>
    <dgm:cxn modelId="{90D5231C-4B8E-4B7D-8E4A-2E8C58EBF66D}" type="presParOf" srcId="{F60BD2B7-886B-4F10-83CE-8E9D1E935488}" destId="{B72A935A-6CCB-40E1-9CCD-A014E7E16105}" srcOrd="0" destOrd="0" presId="urn:microsoft.com/office/officeart/2005/8/layout/venn2"/>
    <dgm:cxn modelId="{6A70B2B9-7068-45A4-8CA8-16925BB8472B}" type="presParOf" srcId="{F60BD2B7-886B-4F10-83CE-8E9D1E935488}" destId="{A9030151-35FA-4CB5-BD51-7929BFDB3268}" srcOrd="1" destOrd="0" presId="urn:microsoft.com/office/officeart/2005/8/layout/venn2"/>
    <dgm:cxn modelId="{0446870C-5DD6-40BF-882B-3A6B808F9772}" type="presParOf" srcId="{C0D0A8B5-A185-41DB-890C-C8CA2BDFB2E1}" destId="{A4D2B882-8ADC-4666-A4D9-3E61288D595A}" srcOrd="2" destOrd="0" presId="urn:microsoft.com/office/officeart/2005/8/layout/venn2"/>
    <dgm:cxn modelId="{0CB9D21C-D8E6-489D-B2D6-7D7D67A17392}" type="presParOf" srcId="{A4D2B882-8ADC-4666-A4D9-3E61288D595A}" destId="{62A32CA7-E651-4F17-91B4-5375B3DB28B1}" srcOrd="0" destOrd="0" presId="urn:microsoft.com/office/officeart/2005/8/layout/venn2"/>
    <dgm:cxn modelId="{B9F26251-D007-43E4-B7B2-ADE54DCAFF00}" type="presParOf" srcId="{A4D2B882-8ADC-4666-A4D9-3E61288D595A}" destId="{A3585A47-89F2-44EF-9B0B-BB7DAEE55254}" srcOrd="1" destOrd="0" presId="urn:microsoft.com/office/officeart/2005/8/layout/venn2"/>
    <dgm:cxn modelId="{69DE7D5B-2783-4CDF-A259-0D4B168DA0D8}" type="presParOf" srcId="{C0D0A8B5-A185-41DB-890C-C8CA2BDFB2E1}" destId="{316C10E9-919D-4049-9AD8-65ABF549BF9B}" srcOrd="3" destOrd="0" presId="urn:microsoft.com/office/officeart/2005/8/layout/venn2"/>
    <dgm:cxn modelId="{F0F86CEA-770D-4D83-AE9D-22B0B6E76A17}" type="presParOf" srcId="{316C10E9-919D-4049-9AD8-65ABF549BF9B}" destId="{5AFAE42E-ECBE-46B6-8D26-3A5020E7A537}" srcOrd="0" destOrd="0" presId="urn:microsoft.com/office/officeart/2005/8/layout/venn2"/>
    <dgm:cxn modelId="{5777559A-DD49-4D40-93D0-CF4FC44B0484}" type="presParOf" srcId="{316C10E9-919D-4049-9AD8-65ABF549BF9B}" destId="{5A35B2BD-69C3-41CB-A482-0651B4E91765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D406537-6293-47CE-B486-B0AEDB94932D}" type="doc">
      <dgm:prSet loTypeId="urn:microsoft.com/office/officeart/2005/8/layout/venn2" loCatId="relationship" qsTypeId="urn:microsoft.com/office/officeart/2005/8/quickstyle/3d1" qsCatId="3D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6C5DA8EA-38F8-484B-A9EA-0878CC5A7C88}">
      <dgm:prSet phldrT="[Text]" custT="1"/>
      <dgm:spPr>
        <a:solidFill>
          <a:srgbClr val="CD6633"/>
        </a:solidFill>
      </dgm:spPr>
      <dgm:t>
        <a:bodyPr/>
        <a:lstStyle/>
        <a:p>
          <a:r>
            <a:rPr lang="en-US" sz="2000" dirty="0" smtClean="0"/>
            <a:t>4</a:t>
          </a:r>
          <a:br>
            <a:rPr lang="en-US" sz="2000" dirty="0" smtClean="0"/>
          </a:br>
          <a:r>
            <a:rPr lang="en-US" sz="2000" dirty="0" smtClean="0"/>
            <a:t>Reflect</a:t>
          </a:r>
          <a:endParaRPr lang="en-US" sz="2000" dirty="0"/>
        </a:p>
      </dgm:t>
    </dgm:pt>
    <dgm:pt modelId="{6DC63133-F5B4-4552-B6C9-30DEDE67F6CD}" type="parTrans" cxnId="{3B75B50E-51A6-4356-86A2-FBC48E4582CA}">
      <dgm:prSet/>
      <dgm:spPr/>
      <dgm:t>
        <a:bodyPr/>
        <a:lstStyle/>
        <a:p>
          <a:endParaRPr lang="en-US"/>
        </a:p>
      </dgm:t>
    </dgm:pt>
    <dgm:pt modelId="{FB88E7C7-902E-45BC-8EB5-F9DDD9CEC79F}" type="sibTrans" cxnId="{3B75B50E-51A6-4356-86A2-FBC48E4582CA}">
      <dgm:prSet/>
      <dgm:spPr/>
      <dgm:t>
        <a:bodyPr/>
        <a:lstStyle/>
        <a:p>
          <a:endParaRPr lang="en-US"/>
        </a:p>
      </dgm:t>
    </dgm:pt>
    <dgm:pt modelId="{71BAF2F7-4DE0-48D8-AEB7-FF8F89EF9473}">
      <dgm:prSet phldrT="[Text]" custT="1"/>
      <dgm:spPr>
        <a:solidFill>
          <a:srgbClr val="D7845B"/>
        </a:solidFill>
      </dgm:spPr>
      <dgm:t>
        <a:bodyPr/>
        <a:lstStyle/>
        <a:p>
          <a:r>
            <a:rPr lang="en-US" sz="2000" dirty="0" smtClean="0"/>
            <a:t>3</a:t>
          </a:r>
          <a:br>
            <a:rPr lang="en-US" sz="2000" dirty="0" smtClean="0"/>
          </a:br>
          <a:r>
            <a:rPr lang="en-US" sz="2000" dirty="0" smtClean="0"/>
            <a:t>Review</a:t>
          </a:r>
          <a:endParaRPr lang="en-US" sz="2000" dirty="0"/>
        </a:p>
      </dgm:t>
    </dgm:pt>
    <dgm:pt modelId="{3A5B7CAE-2039-4AF4-99E6-22354C2D8FCD}" type="parTrans" cxnId="{D652A175-D8D2-4F78-893F-9A48A6758D33}">
      <dgm:prSet/>
      <dgm:spPr/>
      <dgm:t>
        <a:bodyPr/>
        <a:lstStyle/>
        <a:p>
          <a:endParaRPr lang="en-US"/>
        </a:p>
      </dgm:t>
    </dgm:pt>
    <dgm:pt modelId="{B6C8B5B7-C1FC-4B32-BC0D-C53E9F4E784A}" type="sibTrans" cxnId="{D652A175-D8D2-4F78-893F-9A48A6758D33}">
      <dgm:prSet/>
      <dgm:spPr/>
      <dgm:t>
        <a:bodyPr/>
        <a:lstStyle/>
        <a:p>
          <a:endParaRPr lang="en-US"/>
        </a:p>
      </dgm:t>
    </dgm:pt>
    <dgm:pt modelId="{546B4BC6-1079-4736-9FD8-83EAAF962FBA}">
      <dgm:prSet phldrT="[Text]" custT="1"/>
      <dgm:spPr>
        <a:solidFill>
          <a:srgbClr val="DD9875"/>
        </a:solidFill>
      </dgm:spPr>
      <dgm:t>
        <a:bodyPr/>
        <a:lstStyle/>
        <a:p>
          <a:endParaRPr lang="en-US" sz="1800" dirty="0"/>
        </a:p>
      </dgm:t>
    </dgm:pt>
    <dgm:pt modelId="{253C0D0C-8652-4D84-9CAC-3906AE8AFF10}" type="parTrans" cxnId="{195754E9-4757-447E-8202-BA8838AE5D5F}">
      <dgm:prSet/>
      <dgm:spPr/>
      <dgm:t>
        <a:bodyPr/>
        <a:lstStyle/>
        <a:p>
          <a:endParaRPr lang="en-US"/>
        </a:p>
      </dgm:t>
    </dgm:pt>
    <dgm:pt modelId="{AD0FB687-B62A-4B4D-8974-E19096D951F7}" type="sibTrans" cxnId="{195754E9-4757-447E-8202-BA8838AE5D5F}">
      <dgm:prSet/>
      <dgm:spPr/>
      <dgm:t>
        <a:bodyPr/>
        <a:lstStyle/>
        <a:p>
          <a:endParaRPr lang="en-US"/>
        </a:p>
      </dgm:t>
    </dgm:pt>
    <dgm:pt modelId="{4E9E01B0-C08A-4B0C-9BEF-7F1764501329}">
      <dgm:prSet phldrT="[Text]" custT="1"/>
      <dgm:spPr>
        <a:solidFill>
          <a:srgbClr val="E5B197"/>
        </a:solidFill>
      </dgm:spPr>
      <dgm:t>
        <a:bodyPr/>
        <a:lstStyle/>
        <a:p>
          <a:r>
            <a:rPr lang="en-US" sz="2000" dirty="0" smtClean="0"/>
            <a:t/>
          </a:r>
          <a:br>
            <a:rPr lang="en-US" sz="2000" dirty="0" smtClean="0"/>
          </a:br>
          <a:r>
            <a:rPr lang="en-US" sz="2000" b="1" dirty="0" smtClean="0">
              <a:solidFill>
                <a:schemeClr val="accent2"/>
              </a:solidFill>
            </a:rPr>
            <a:t>Preview</a:t>
          </a:r>
          <a:endParaRPr lang="en-US" sz="2000" b="1" dirty="0">
            <a:solidFill>
              <a:schemeClr val="accent2"/>
            </a:solidFill>
          </a:endParaRPr>
        </a:p>
      </dgm:t>
    </dgm:pt>
    <dgm:pt modelId="{32F23A31-1A86-45D0-BA45-64B4084B107A}" type="parTrans" cxnId="{BB2C168D-8585-4ECB-9E71-5A4D4EE984F2}">
      <dgm:prSet/>
      <dgm:spPr/>
      <dgm:t>
        <a:bodyPr/>
        <a:lstStyle/>
        <a:p>
          <a:endParaRPr lang="en-US"/>
        </a:p>
      </dgm:t>
    </dgm:pt>
    <dgm:pt modelId="{AA3B74B3-EBD9-4988-9431-261F6197D481}" type="sibTrans" cxnId="{BB2C168D-8585-4ECB-9E71-5A4D4EE984F2}">
      <dgm:prSet/>
      <dgm:spPr/>
      <dgm:t>
        <a:bodyPr/>
        <a:lstStyle/>
        <a:p>
          <a:endParaRPr lang="en-US"/>
        </a:p>
      </dgm:t>
    </dgm:pt>
    <dgm:pt modelId="{C0D0A8B5-A185-41DB-890C-C8CA2BDFB2E1}" type="pres">
      <dgm:prSet presAssocID="{4D406537-6293-47CE-B486-B0AEDB94932D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170BEA7-6919-4B97-923F-D6FCA2768EE2}" type="pres">
      <dgm:prSet presAssocID="{4D406537-6293-47CE-B486-B0AEDB94932D}" presName="comp1" presStyleCnt="0"/>
      <dgm:spPr/>
      <dgm:t>
        <a:bodyPr/>
        <a:lstStyle/>
        <a:p>
          <a:endParaRPr lang="en-US"/>
        </a:p>
      </dgm:t>
    </dgm:pt>
    <dgm:pt modelId="{EFAEDEF5-1080-4704-AB75-97E6466705AA}" type="pres">
      <dgm:prSet presAssocID="{4D406537-6293-47CE-B486-B0AEDB94932D}" presName="circle1" presStyleLbl="node1" presStyleIdx="0" presStyleCnt="4" custScaleX="110426" custScaleY="100000" custLinFactNeighborX="99" custLinFactNeighborY="-210"/>
      <dgm:spPr/>
      <dgm:t>
        <a:bodyPr/>
        <a:lstStyle/>
        <a:p>
          <a:endParaRPr lang="en-US"/>
        </a:p>
      </dgm:t>
    </dgm:pt>
    <dgm:pt modelId="{3271426A-D6A1-4540-80FF-0C77F9D9A1CC}" type="pres">
      <dgm:prSet presAssocID="{4D406537-6293-47CE-B486-B0AEDB94932D}" presName="c1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0BD2B7-886B-4F10-83CE-8E9D1E935488}" type="pres">
      <dgm:prSet presAssocID="{4D406537-6293-47CE-B486-B0AEDB94932D}" presName="comp2" presStyleCnt="0"/>
      <dgm:spPr/>
      <dgm:t>
        <a:bodyPr/>
        <a:lstStyle/>
        <a:p>
          <a:endParaRPr lang="en-US"/>
        </a:p>
      </dgm:t>
    </dgm:pt>
    <dgm:pt modelId="{B72A935A-6CCB-40E1-9CCD-A014E7E16105}" type="pres">
      <dgm:prSet presAssocID="{4D406537-6293-47CE-B486-B0AEDB94932D}" presName="circle2" presStyleLbl="node1" presStyleIdx="1" presStyleCnt="4" custScaleX="101165" custScaleY="97111" custLinFactNeighborX="2053" custLinFactNeighborY="-26153"/>
      <dgm:spPr/>
      <dgm:t>
        <a:bodyPr/>
        <a:lstStyle/>
        <a:p>
          <a:endParaRPr lang="en-US"/>
        </a:p>
      </dgm:t>
    </dgm:pt>
    <dgm:pt modelId="{A9030151-35FA-4CB5-BD51-7929BFDB3268}" type="pres">
      <dgm:prSet presAssocID="{4D406537-6293-47CE-B486-B0AEDB94932D}" presName="c2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D2B882-8ADC-4666-A4D9-3E61288D595A}" type="pres">
      <dgm:prSet presAssocID="{4D406537-6293-47CE-B486-B0AEDB94932D}" presName="comp3" presStyleCnt="0"/>
      <dgm:spPr/>
      <dgm:t>
        <a:bodyPr/>
        <a:lstStyle/>
        <a:p>
          <a:endParaRPr lang="en-US"/>
        </a:p>
      </dgm:t>
    </dgm:pt>
    <dgm:pt modelId="{62A32CA7-E651-4F17-91B4-5375B3DB28B1}" type="pres">
      <dgm:prSet presAssocID="{4D406537-6293-47CE-B486-B0AEDB94932D}" presName="circle3" presStyleLbl="node1" presStyleIdx="2" presStyleCnt="4" custScaleX="103108" custScaleY="95204" custLinFactNeighborX="2359" custLinFactNeighborY="-74714"/>
      <dgm:spPr/>
      <dgm:t>
        <a:bodyPr/>
        <a:lstStyle/>
        <a:p>
          <a:endParaRPr lang="en-US"/>
        </a:p>
      </dgm:t>
    </dgm:pt>
    <dgm:pt modelId="{A3585A47-89F2-44EF-9B0B-BB7DAEE55254}" type="pres">
      <dgm:prSet presAssocID="{4D406537-6293-47CE-B486-B0AEDB94932D}" presName="c3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6C10E9-919D-4049-9AD8-65ABF549BF9B}" type="pres">
      <dgm:prSet presAssocID="{4D406537-6293-47CE-B486-B0AEDB94932D}" presName="comp4" presStyleCnt="0"/>
      <dgm:spPr/>
      <dgm:t>
        <a:bodyPr/>
        <a:lstStyle/>
        <a:p>
          <a:endParaRPr lang="en-US"/>
        </a:p>
      </dgm:t>
    </dgm:pt>
    <dgm:pt modelId="{5AFAE42E-ECBE-46B6-8D26-3A5020E7A537}" type="pres">
      <dgm:prSet presAssocID="{4D406537-6293-47CE-B486-B0AEDB94932D}" presName="circle4" presStyleLbl="node1" presStyleIdx="3" presStyleCnt="4" custScaleX="124500" custScaleY="88916" custLinFactY="-55542" custLinFactNeighborX="4032" custLinFactNeighborY="-100000"/>
      <dgm:spPr/>
      <dgm:t>
        <a:bodyPr/>
        <a:lstStyle/>
        <a:p>
          <a:endParaRPr lang="en-US"/>
        </a:p>
      </dgm:t>
    </dgm:pt>
    <dgm:pt modelId="{5A35B2BD-69C3-41CB-A482-0651B4E91765}" type="pres">
      <dgm:prSet presAssocID="{4D406537-6293-47CE-B486-B0AEDB94932D}" presName="c4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B2C168D-8585-4ECB-9E71-5A4D4EE984F2}" srcId="{4D406537-6293-47CE-B486-B0AEDB94932D}" destId="{4E9E01B0-C08A-4B0C-9BEF-7F1764501329}" srcOrd="3" destOrd="0" parTransId="{32F23A31-1A86-45D0-BA45-64B4084B107A}" sibTransId="{AA3B74B3-EBD9-4988-9431-261F6197D481}"/>
    <dgm:cxn modelId="{9E2387FC-8E55-4655-93FA-905875BAA71A}" type="presOf" srcId="{6C5DA8EA-38F8-484B-A9EA-0878CC5A7C88}" destId="{EFAEDEF5-1080-4704-AB75-97E6466705AA}" srcOrd="0" destOrd="0" presId="urn:microsoft.com/office/officeart/2005/8/layout/venn2"/>
    <dgm:cxn modelId="{3852E0A6-6E0E-45E9-AEB4-C70DE4AA68E9}" type="presOf" srcId="{4E9E01B0-C08A-4B0C-9BEF-7F1764501329}" destId="{5A35B2BD-69C3-41CB-A482-0651B4E91765}" srcOrd="1" destOrd="0" presId="urn:microsoft.com/office/officeart/2005/8/layout/venn2"/>
    <dgm:cxn modelId="{709A9BC1-3211-408F-BF21-B71D6599309A}" type="presOf" srcId="{71BAF2F7-4DE0-48D8-AEB7-FF8F89EF9473}" destId="{B72A935A-6CCB-40E1-9CCD-A014E7E16105}" srcOrd="0" destOrd="0" presId="urn:microsoft.com/office/officeart/2005/8/layout/venn2"/>
    <dgm:cxn modelId="{C704A6B6-A5AD-4900-A7FB-71A9BBB3250E}" type="presOf" srcId="{4D406537-6293-47CE-B486-B0AEDB94932D}" destId="{C0D0A8B5-A185-41DB-890C-C8CA2BDFB2E1}" srcOrd="0" destOrd="0" presId="urn:microsoft.com/office/officeart/2005/8/layout/venn2"/>
    <dgm:cxn modelId="{195754E9-4757-447E-8202-BA8838AE5D5F}" srcId="{4D406537-6293-47CE-B486-B0AEDB94932D}" destId="{546B4BC6-1079-4736-9FD8-83EAAF962FBA}" srcOrd="2" destOrd="0" parTransId="{253C0D0C-8652-4D84-9CAC-3906AE8AFF10}" sibTransId="{AD0FB687-B62A-4B4D-8974-E19096D951F7}"/>
    <dgm:cxn modelId="{E8E7C639-55FB-44F5-8280-2B286E41612A}" type="presOf" srcId="{6C5DA8EA-38F8-484B-A9EA-0878CC5A7C88}" destId="{3271426A-D6A1-4540-80FF-0C77F9D9A1CC}" srcOrd="1" destOrd="0" presId="urn:microsoft.com/office/officeart/2005/8/layout/venn2"/>
    <dgm:cxn modelId="{845BCCF5-DEBF-4A9C-93F6-BEABB122263D}" type="presOf" srcId="{546B4BC6-1079-4736-9FD8-83EAAF962FBA}" destId="{62A32CA7-E651-4F17-91B4-5375B3DB28B1}" srcOrd="0" destOrd="0" presId="urn:microsoft.com/office/officeart/2005/8/layout/venn2"/>
    <dgm:cxn modelId="{FF0A2D0E-9BC1-4C41-8D65-4B20B7DEB225}" type="presOf" srcId="{4E9E01B0-C08A-4B0C-9BEF-7F1764501329}" destId="{5AFAE42E-ECBE-46B6-8D26-3A5020E7A537}" srcOrd="0" destOrd="0" presId="urn:microsoft.com/office/officeart/2005/8/layout/venn2"/>
    <dgm:cxn modelId="{D626F83F-8EEE-4CD9-B8B0-82E770270426}" type="presOf" srcId="{546B4BC6-1079-4736-9FD8-83EAAF962FBA}" destId="{A3585A47-89F2-44EF-9B0B-BB7DAEE55254}" srcOrd="1" destOrd="0" presId="urn:microsoft.com/office/officeart/2005/8/layout/venn2"/>
    <dgm:cxn modelId="{D652A175-D8D2-4F78-893F-9A48A6758D33}" srcId="{4D406537-6293-47CE-B486-B0AEDB94932D}" destId="{71BAF2F7-4DE0-48D8-AEB7-FF8F89EF9473}" srcOrd="1" destOrd="0" parTransId="{3A5B7CAE-2039-4AF4-99E6-22354C2D8FCD}" sibTransId="{B6C8B5B7-C1FC-4B32-BC0D-C53E9F4E784A}"/>
    <dgm:cxn modelId="{3B75B50E-51A6-4356-86A2-FBC48E4582CA}" srcId="{4D406537-6293-47CE-B486-B0AEDB94932D}" destId="{6C5DA8EA-38F8-484B-A9EA-0878CC5A7C88}" srcOrd="0" destOrd="0" parTransId="{6DC63133-F5B4-4552-B6C9-30DEDE67F6CD}" sibTransId="{FB88E7C7-902E-45BC-8EB5-F9DDD9CEC79F}"/>
    <dgm:cxn modelId="{6408B87D-2467-4E60-9EF7-C837F9F9904D}" type="presOf" srcId="{71BAF2F7-4DE0-48D8-AEB7-FF8F89EF9473}" destId="{A9030151-35FA-4CB5-BD51-7929BFDB3268}" srcOrd="1" destOrd="0" presId="urn:microsoft.com/office/officeart/2005/8/layout/venn2"/>
    <dgm:cxn modelId="{A89065DD-ED7A-4FB4-BE26-8CC98E99B913}" type="presParOf" srcId="{C0D0A8B5-A185-41DB-890C-C8CA2BDFB2E1}" destId="{9170BEA7-6919-4B97-923F-D6FCA2768EE2}" srcOrd="0" destOrd="0" presId="urn:microsoft.com/office/officeart/2005/8/layout/venn2"/>
    <dgm:cxn modelId="{00BBCDB6-1D65-40E4-BD55-3FB046E692E9}" type="presParOf" srcId="{9170BEA7-6919-4B97-923F-D6FCA2768EE2}" destId="{EFAEDEF5-1080-4704-AB75-97E6466705AA}" srcOrd="0" destOrd="0" presId="urn:microsoft.com/office/officeart/2005/8/layout/venn2"/>
    <dgm:cxn modelId="{1AADEC1C-D5AE-4408-A99C-795F13DD7489}" type="presParOf" srcId="{9170BEA7-6919-4B97-923F-D6FCA2768EE2}" destId="{3271426A-D6A1-4540-80FF-0C77F9D9A1CC}" srcOrd="1" destOrd="0" presId="urn:microsoft.com/office/officeart/2005/8/layout/venn2"/>
    <dgm:cxn modelId="{A8E1533F-324D-4C58-B989-ED952C0ACA40}" type="presParOf" srcId="{C0D0A8B5-A185-41DB-890C-C8CA2BDFB2E1}" destId="{F60BD2B7-886B-4F10-83CE-8E9D1E935488}" srcOrd="1" destOrd="0" presId="urn:microsoft.com/office/officeart/2005/8/layout/venn2"/>
    <dgm:cxn modelId="{7115B8D7-AB88-4002-905C-50C84F2500C2}" type="presParOf" srcId="{F60BD2B7-886B-4F10-83CE-8E9D1E935488}" destId="{B72A935A-6CCB-40E1-9CCD-A014E7E16105}" srcOrd="0" destOrd="0" presId="urn:microsoft.com/office/officeart/2005/8/layout/venn2"/>
    <dgm:cxn modelId="{C55E2FBA-6192-4C70-A613-BAB9D42A9714}" type="presParOf" srcId="{F60BD2B7-886B-4F10-83CE-8E9D1E935488}" destId="{A9030151-35FA-4CB5-BD51-7929BFDB3268}" srcOrd="1" destOrd="0" presId="urn:microsoft.com/office/officeart/2005/8/layout/venn2"/>
    <dgm:cxn modelId="{A799CB08-A052-4AFD-BB33-18F0396F8695}" type="presParOf" srcId="{C0D0A8B5-A185-41DB-890C-C8CA2BDFB2E1}" destId="{A4D2B882-8ADC-4666-A4D9-3E61288D595A}" srcOrd="2" destOrd="0" presId="urn:microsoft.com/office/officeart/2005/8/layout/venn2"/>
    <dgm:cxn modelId="{79368408-04B4-417E-B5DF-5D70C269C338}" type="presParOf" srcId="{A4D2B882-8ADC-4666-A4D9-3E61288D595A}" destId="{62A32CA7-E651-4F17-91B4-5375B3DB28B1}" srcOrd="0" destOrd="0" presId="urn:microsoft.com/office/officeart/2005/8/layout/venn2"/>
    <dgm:cxn modelId="{F5D80058-AE30-457E-BAFE-139338FEF9D7}" type="presParOf" srcId="{A4D2B882-8ADC-4666-A4D9-3E61288D595A}" destId="{A3585A47-89F2-44EF-9B0B-BB7DAEE55254}" srcOrd="1" destOrd="0" presId="urn:microsoft.com/office/officeart/2005/8/layout/venn2"/>
    <dgm:cxn modelId="{5CA4C368-539B-4232-B427-9EFF7AA80674}" type="presParOf" srcId="{C0D0A8B5-A185-41DB-890C-C8CA2BDFB2E1}" destId="{316C10E9-919D-4049-9AD8-65ABF549BF9B}" srcOrd="3" destOrd="0" presId="urn:microsoft.com/office/officeart/2005/8/layout/venn2"/>
    <dgm:cxn modelId="{7B0473DB-36BB-4B13-A060-E6D233471E9D}" type="presParOf" srcId="{316C10E9-919D-4049-9AD8-65ABF549BF9B}" destId="{5AFAE42E-ECBE-46B6-8D26-3A5020E7A537}" srcOrd="0" destOrd="0" presId="urn:microsoft.com/office/officeart/2005/8/layout/venn2"/>
    <dgm:cxn modelId="{01E549B3-44ED-4930-9549-85EC3FFDE267}" type="presParOf" srcId="{316C10E9-919D-4049-9AD8-65ABF549BF9B}" destId="{5A35B2BD-69C3-41CB-A482-0651B4E91765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AEDEF5-1080-4704-AB75-97E6466705AA}">
      <dsp:nvSpPr>
        <dsp:cNvPr id="0" name=""/>
        <dsp:cNvSpPr/>
      </dsp:nvSpPr>
      <dsp:spPr>
        <a:xfrm>
          <a:off x="15" y="0"/>
          <a:ext cx="3703870" cy="3310249"/>
        </a:xfrm>
        <a:prstGeom prst="ellipse">
          <a:avLst/>
        </a:prstGeom>
        <a:solidFill>
          <a:srgbClr val="CD663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4</a:t>
          </a:r>
          <a:br>
            <a:rPr lang="en-US" sz="2000" kern="1200" dirty="0" smtClean="0"/>
          </a:br>
          <a:r>
            <a:rPr lang="en-US" sz="2000" kern="1200" dirty="0" smtClean="0"/>
            <a:t>Reflect</a:t>
          </a:r>
          <a:endParaRPr lang="en-US" sz="2000" kern="1200" dirty="0"/>
        </a:p>
      </dsp:txBody>
      <dsp:txXfrm>
        <a:off x="1334149" y="165512"/>
        <a:ext cx="1035602" cy="496537"/>
      </dsp:txXfrm>
    </dsp:sp>
    <dsp:sp modelId="{B72A935A-6CCB-40E1-9CCD-A014E7E16105}">
      <dsp:nvSpPr>
        <dsp:cNvPr id="0" name=""/>
        <dsp:cNvSpPr/>
      </dsp:nvSpPr>
      <dsp:spPr>
        <a:xfrm>
          <a:off x="534026" y="0"/>
          <a:ext cx="2679050" cy="2571692"/>
        </a:xfrm>
        <a:prstGeom prst="ellipse">
          <a:avLst/>
        </a:prstGeom>
        <a:solidFill>
          <a:srgbClr val="D7845B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3</a:t>
          </a:r>
          <a:br>
            <a:rPr lang="en-US" sz="2000" kern="1200" dirty="0" smtClean="0"/>
          </a:br>
          <a:r>
            <a:rPr lang="en-US" sz="2000" kern="1200" dirty="0" smtClean="0"/>
            <a:t>Review</a:t>
          </a:r>
          <a:endParaRPr lang="en-US" sz="2000" kern="1200" dirty="0"/>
        </a:p>
      </dsp:txBody>
      <dsp:txXfrm>
        <a:off x="1405388" y="154301"/>
        <a:ext cx="936328" cy="462904"/>
      </dsp:txXfrm>
    </dsp:sp>
    <dsp:sp modelId="{62A32CA7-E651-4F17-91B4-5375B3DB28B1}">
      <dsp:nvSpPr>
        <dsp:cNvPr id="0" name=""/>
        <dsp:cNvSpPr/>
      </dsp:nvSpPr>
      <dsp:spPr>
        <a:xfrm>
          <a:off x="874856" y="0"/>
          <a:ext cx="2047878" cy="1890893"/>
        </a:xfrm>
        <a:prstGeom prst="ellipse">
          <a:avLst/>
        </a:prstGeom>
        <a:solidFill>
          <a:srgbClr val="DD987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/>
        </a:p>
      </dsp:txBody>
      <dsp:txXfrm>
        <a:off x="1421640" y="141817"/>
        <a:ext cx="954311" cy="425451"/>
      </dsp:txXfrm>
    </dsp:sp>
    <dsp:sp modelId="{5AFAE42E-ECBE-46B6-8D26-3A5020E7A537}">
      <dsp:nvSpPr>
        <dsp:cNvPr id="0" name=""/>
        <dsp:cNvSpPr/>
      </dsp:nvSpPr>
      <dsp:spPr>
        <a:xfrm>
          <a:off x="996786" y="42450"/>
          <a:ext cx="1668391" cy="1177336"/>
        </a:xfrm>
        <a:prstGeom prst="ellipse">
          <a:avLst/>
        </a:prstGeom>
        <a:solidFill>
          <a:srgbClr val="E5B197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/>
          </a:r>
          <a:br>
            <a:rPr lang="en-US" sz="2000" kern="1200" dirty="0" smtClean="0"/>
          </a:br>
          <a:r>
            <a:rPr lang="en-US" sz="2000" b="1" kern="1200" dirty="0" smtClean="0">
              <a:solidFill>
                <a:schemeClr val="accent2"/>
              </a:solidFill>
            </a:rPr>
            <a:t>Preview</a:t>
          </a:r>
          <a:endParaRPr lang="en-US" sz="2000" b="1" kern="1200" dirty="0">
            <a:solidFill>
              <a:schemeClr val="accent2"/>
            </a:solidFill>
          </a:endParaRPr>
        </a:p>
      </dsp:txBody>
      <dsp:txXfrm>
        <a:off x="1241116" y="336784"/>
        <a:ext cx="1179731" cy="5886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AEDEF5-1080-4704-AB75-97E6466705AA}">
      <dsp:nvSpPr>
        <dsp:cNvPr id="0" name=""/>
        <dsp:cNvSpPr/>
      </dsp:nvSpPr>
      <dsp:spPr>
        <a:xfrm>
          <a:off x="159030" y="0"/>
          <a:ext cx="3655375" cy="3310249"/>
        </a:xfrm>
        <a:prstGeom prst="ellipse">
          <a:avLst/>
        </a:prstGeom>
        <a:solidFill>
          <a:srgbClr val="CD663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4</a:t>
          </a:r>
          <a:br>
            <a:rPr lang="en-US" sz="2000" kern="1200" dirty="0" smtClean="0"/>
          </a:br>
          <a:r>
            <a:rPr lang="en-US" sz="2000" kern="1200" dirty="0" smtClean="0"/>
            <a:t>Reflect</a:t>
          </a:r>
          <a:endParaRPr lang="en-US" sz="2000" kern="1200" dirty="0"/>
        </a:p>
      </dsp:txBody>
      <dsp:txXfrm>
        <a:off x="1475696" y="165512"/>
        <a:ext cx="1022043" cy="496537"/>
      </dsp:txXfrm>
    </dsp:sp>
    <dsp:sp modelId="{B72A935A-6CCB-40E1-9CCD-A014E7E16105}">
      <dsp:nvSpPr>
        <dsp:cNvPr id="0" name=""/>
        <dsp:cNvSpPr/>
      </dsp:nvSpPr>
      <dsp:spPr>
        <a:xfrm>
          <a:off x="698283" y="7719"/>
          <a:ext cx="2679050" cy="2571692"/>
        </a:xfrm>
        <a:prstGeom prst="ellipse">
          <a:avLst/>
        </a:prstGeom>
        <a:solidFill>
          <a:srgbClr val="D7845B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3</a:t>
          </a:r>
          <a:br>
            <a:rPr lang="en-US" sz="2000" kern="1200" dirty="0" smtClean="0"/>
          </a:br>
          <a:r>
            <a:rPr lang="en-US" sz="2000" kern="1200" dirty="0" smtClean="0"/>
            <a:t>Review</a:t>
          </a:r>
          <a:endParaRPr lang="en-US" sz="2000" kern="1200" dirty="0"/>
        </a:p>
      </dsp:txBody>
      <dsp:txXfrm>
        <a:off x="1569644" y="162021"/>
        <a:ext cx="936328" cy="462904"/>
      </dsp:txXfrm>
    </dsp:sp>
    <dsp:sp modelId="{62A32CA7-E651-4F17-91B4-5375B3DB28B1}">
      <dsp:nvSpPr>
        <dsp:cNvPr id="0" name=""/>
        <dsp:cNvSpPr/>
      </dsp:nvSpPr>
      <dsp:spPr>
        <a:xfrm>
          <a:off x="1006354" y="0"/>
          <a:ext cx="2047878" cy="1890893"/>
        </a:xfrm>
        <a:prstGeom prst="ellipse">
          <a:avLst/>
        </a:prstGeom>
        <a:solidFill>
          <a:srgbClr val="DD987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/>
        </a:p>
      </dsp:txBody>
      <dsp:txXfrm>
        <a:off x="1553138" y="141817"/>
        <a:ext cx="954311" cy="425451"/>
      </dsp:txXfrm>
    </dsp:sp>
    <dsp:sp modelId="{5AFAE42E-ECBE-46B6-8D26-3A5020E7A537}">
      <dsp:nvSpPr>
        <dsp:cNvPr id="0" name=""/>
        <dsp:cNvSpPr/>
      </dsp:nvSpPr>
      <dsp:spPr>
        <a:xfrm>
          <a:off x="1212576" y="0"/>
          <a:ext cx="1648504" cy="1177336"/>
        </a:xfrm>
        <a:prstGeom prst="ellipse">
          <a:avLst/>
        </a:prstGeom>
        <a:solidFill>
          <a:srgbClr val="E5B197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/>
          </a:r>
          <a:br>
            <a:rPr lang="en-US" sz="2000" kern="1200" dirty="0" smtClean="0"/>
          </a:br>
          <a:r>
            <a:rPr lang="en-US" sz="2000" b="1" kern="1200" dirty="0" smtClean="0">
              <a:solidFill>
                <a:schemeClr val="accent2"/>
              </a:solidFill>
            </a:rPr>
            <a:t>Preview</a:t>
          </a:r>
          <a:endParaRPr lang="en-US" sz="2000" b="1" kern="1200" dirty="0">
            <a:solidFill>
              <a:schemeClr val="accent2"/>
            </a:solidFill>
          </a:endParaRPr>
        </a:p>
      </dsp:txBody>
      <dsp:txXfrm>
        <a:off x="1453994" y="294334"/>
        <a:ext cx="1165668" cy="5886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258EE4D-8A6D-FE43-9221-048F51E281B9}" type="datetimeFigureOut">
              <a:rPr lang="en-US" smtClean="0"/>
              <a:t>3/29/2016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0D20F39-116C-1340-B5D6-764DD69AD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0780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1534546"/>
            <a:ext cx="6972300" cy="29231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5000" b="0" i="0" baseline="0">
                <a:solidFill>
                  <a:srgbClr val="509E2F"/>
                </a:solidFill>
                <a:latin typeface="Orgon Slab Medium"/>
                <a:cs typeface="Orgon Slab Medium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TITLE HERE</a:t>
            </a:r>
          </a:p>
          <a:p>
            <a:pPr lvl="0"/>
            <a:r>
              <a:rPr lang="en-US" dirty="0" smtClean="0"/>
              <a:t>ORGON SLAB MEDIUM, 50 PT.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87284" y="4142233"/>
            <a:ext cx="1010412" cy="817245"/>
          </a:xfrm>
          <a:prstGeom prst="rect">
            <a:avLst/>
          </a:prstGeom>
        </p:spPr>
      </p:pic>
      <p:pic>
        <p:nvPicPr>
          <p:cNvPr id="6" name="Picture 5" descr="SquGrid_36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825"/>
            <a:ext cx="91440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191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 + Sub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278633"/>
            <a:ext cx="8184662" cy="743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003B49"/>
                </a:solidFill>
                <a:latin typeface="Orgon Slab Medium"/>
                <a:cs typeface="Orgon Slab Medium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HEADER HERE </a:t>
            </a:r>
          </a:p>
          <a:p>
            <a:pPr lvl="0"/>
            <a:r>
              <a:rPr lang="en-US" dirty="0" smtClean="0"/>
              <a:t>(ORGON SLAB MEDIUM, 30 PT.)</a:t>
            </a:r>
            <a:endParaRPr lang="en-US" dirty="0"/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305" y="1740180"/>
            <a:ext cx="8197114" cy="2857565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0" i="0" baseline="0">
                <a:solidFill>
                  <a:srgbClr val="003B49"/>
                </a:solidFill>
                <a:latin typeface="Orgon Slab ExtraLight"/>
                <a:cs typeface="Orgon Slab ExtraLight"/>
              </a:defRPr>
            </a:lvl1pPr>
            <a:lvl2pPr>
              <a:defRPr sz="2000" b="0" i="0" baseline="0">
                <a:solidFill>
                  <a:srgbClr val="003B49"/>
                </a:solidFill>
                <a:latin typeface="Orgon Slab ExtraLight"/>
                <a:cs typeface="Orgon Slab ExtraLight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rgbClr val="003B49"/>
                </a:solidFill>
                <a:latin typeface="Orgon Slab ExtraLight"/>
                <a:cs typeface="Orgon Slab ExtraLight"/>
              </a:defRPr>
            </a:lvl3pPr>
            <a:lvl4pPr>
              <a:defRPr sz="1600" b="0" i="0" baseline="0">
                <a:solidFill>
                  <a:srgbClr val="003B49"/>
                </a:solidFill>
                <a:latin typeface="Orgon Slab ExtraLight"/>
                <a:cs typeface="Orgon Slab ExtraLight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rgbClr val="003B49"/>
                </a:solidFill>
                <a:latin typeface="Orgon Slab ExtraLight"/>
                <a:cs typeface="Orgon Slab ExtraLight"/>
              </a:defRPr>
            </a:lvl5pPr>
          </a:lstStyle>
          <a:p>
            <a:pPr lvl="0"/>
            <a:r>
              <a:rPr lang="en-US" dirty="0" smtClean="0"/>
              <a:t>Content here (</a:t>
            </a:r>
            <a:r>
              <a:rPr lang="en-US" dirty="0" err="1" smtClean="0"/>
              <a:t>Orgon</a:t>
            </a:r>
            <a:r>
              <a:rPr lang="en-US" dirty="0" smtClean="0"/>
              <a:t> Slab </a:t>
            </a:r>
            <a:r>
              <a:rPr lang="en-US" dirty="0" err="1" smtClean="0"/>
              <a:t>ExtraLight</a:t>
            </a:r>
            <a:r>
              <a:rPr lang="en-US" dirty="0" smtClean="0"/>
              <a:t>, 24 pt.)</a:t>
            </a:r>
          </a:p>
          <a:p>
            <a:pPr lvl="1"/>
            <a:r>
              <a:rPr lang="en-US" dirty="0" smtClean="0"/>
              <a:t>Second level (</a:t>
            </a:r>
            <a:r>
              <a:rPr lang="en-US" dirty="0" err="1" smtClean="0"/>
              <a:t>Orgon</a:t>
            </a:r>
            <a:r>
              <a:rPr lang="en-US" dirty="0" smtClean="0"/>
              <a:t> Slab </a:t>
            </a:r>
            <a:r>
              <a:rPr lang="en-US" dirty="0" err="1" smtClean="0"/>
              <a:t>ExtraLight</a:t>
            </a:r>
            <a:r>
              <a:rPr lang="en-US" dirty="0" smtClean="0"/>
              <a:t>, 20)</a:t>
            </a:r>
          </a:p>
          <a:p>
            <a:pPr lvl="2"/>
            <a:r>
              <a:rPr lang="en-US" dirty="0" smtClean="0"/>
              <a:t>Third level (</a:t>
            </a:r>
            <a:r>
              <a:rPr lang="en-US" dirty="0" err="1" smtClean="0"/>
              <a:t>Orgon</a:t>
            </a:r>
            <a:r>
              <a:rPr lang="en-US" dirty="0" smtClean="0"/>
              <a:t> Slab </a:t>
            </a:r>
            <a:r>
              <a:rPr lang="en-US" dirty="0" err="1" smtClean="0"/>
              <a:t>ExtraLight</a:t>
            </a:r>
            <a:r>
              <a:rPr lang="en-US" dirty="0" smtClean="0"/>
              <a:t>, 18)</a:t>
            </a:r>
          </a:p>
          <a:p>
            <a:pPr lvl="3"/>
            <a:r>
              <a:rPr lang="en-US" dirty="0" smtClean="0"/>
              <a:t>Fourth level (</a:t>
            </a:r>
            <a:r>
              <a:rPr lang="en-US" dirty="0" err="1" smtClean="0"/>
              <a:t>Orgon</a:t>
            </a:r>
            <a:r>
              <a:rPr lang="en-US" dirty="0" smtClean="0"/>
              <a:t> Slab </a:t>
            </a:r>
            <a:r>
              <a:rPr lang="en-US" dirty="0" err="1" smtClean="0"/>
              <a:t>ExtraLight</a:t>
            </a:r>
            <a:r>
              <a:rPr lang="en-US" dirty="0" smtClean="0"/>
              <a:t>, 16)</a:t>
            </a:r>
          </a:p>
          <a:p>
            <a:pPr lvl="4"/>
            <a:r>
              <a:rPr lang="en-US" dirty="0" smtClean="0"/>
              <a:t>Fifth level (</a:t>
            </a:r>
            <a:r>
              <a:rPr lang="en-US" dirty="0" err="1" smtClean="0"/>
              <a:t>Orgon</a:t>
            </a:r>
            <a:r>
              <a:rPr lang="en-US" dirty="0" smtClean="0"/>
              <a:t> Slab </a:t>
            </a:r>
            <a:r>
              <a:rPr lang="en-US" dirty="0" err="1" smtClean="0"/>
              <a:t>ExtraLight</a:t>
            </a:r>
            <a:r>
              <a:rPr lang="en-US" dirty="0" smtClean="0"/>
              <a:t>, 14)</a:t>
            </a:r>
            <a:endParaRPr lang="en-US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71757" y="1298002"/>
            <a:ext cx="8184662" cy="3083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0" i="0" baseline="0">
                <a:solidFill>
                  <a:srgbClr val="003B49"/>
                </a:solidFill>
                <a:latin typeface="Orgon Slab Light"/>
                <a:cs typeface="Orgon Slab Light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SUB-HEADER HERE (ORGON SLAB LIGHT, 24 PT.)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553" y="-142488"/>
            <a:ext cx="9342553" cy="3503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91856" y="4141789"/>
            <a:ext cx="1010412" cy="81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143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278633"/>
            <a:ext cx="8184662" cy="743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003B49"/>
                </a:solidFill>
                <a:latin typeface="Orgon Slab Medium"/>
                <a:cs typeface="Orgon Slab Medium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HEADER HERE </a:t>
            </a:r>
          </a:p>
          <a:p>
            <a:pPr lvl="0"/>
            <a:r>
              <a:rPr lang="en-US" dirty="0" smtClean="0"/>
              <a:t>(ORGON SLAB MEDIUM, 30 PT.)</a:t>
            </a:r>
            <a:endParaRPr lang="en-US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305" y="1302545"/>
            <a:ext cx="8076956" cy="3011623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0" i="0" baseline="0">
                <a:solidFill>
                  <a:srgbClr val="003B49"/>
                </a:solidFill>
                <a:latin typeface="Orgon Slab Light"/>
                <a:cs typeface="Orgon Slab Light"/>
              </a:defRPr>
            </a:lvl1pPr>
            <a:lvl2pPr>
              <a:defRPr sz="2000" b="0" i="0" baseline="0">
                <a:solidFill>
                  <a:srgbClr val="003B49"/>
                </a:solidFill>
                <a:latin typeface="Orgon Slab Light"/>
                <a:cs typeface="Orgon Slab Light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rgbClr val="003B49"/>
                </a:solidFill>
                <a:latin typeface="Orgon Slab Light"/>
                <a:cs typeface="Orgon Slab Light"/>
              </a:defRPr>
            </a:lvl3pPr>
            <a:lvl4pPr>
              <a:defRPr sz="1600" b="0" i="0" baseline="0">
                <a:solidFill>
                  <a:srgbClr val="003B49"/>
                </a:solidFill>
                <a:latin typeface="Orgon Slab Light"/>
                <a:cs typeface="Orgon Slab Light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rgbClr val="003B49"/>
                </a:solidFill>
                <a:latin typeface="Orgon Slab Light"/>
                <a:cs typeface="Orgon Slab Light"/>
              </a:defRPr>
            </a:lvl5pPr>
          </a:lstStyle>
          <a:p>
            <a:pPr lvl="0"/>
            <a:r>
              <a:rPr lang="en-US" dirty="0" smtClean="0"/>
              <a:t>Bulleted content here (</a:t>
            </a:r>
            <a:r>
              <a:rPr lang="en-US" dirty="0" err="1" smtClean="0"/>
              <a:t>Orgon</a:t>
            </a:r>
            <a:r>
              <a:rPr lang="en-US" dirty="0" smtClean="0"/>
              <a:t> Slab Light, 24 pt.)</a:t>
            </a:r>
          </a:p>
          <a:p>
            <a:pPr lvl="1"/>
            <a:r>
              <a:rPr lang="en-US" dirty="0" smtClean="0"/>
              <a:t>Second level (</a:t>
            </a:r>
            <a:r>
              <a:rPr lang="en-US" dirty="0" err="1" smtClean="0"/>
              <a:t>Orgon</a:t>
            </a:r>
            <a:r>
              <a:rPr lang="en-US" dirty="0" smtClean="0"/>
              <a:t> Slab Light, 20)</a:t>
            </a:r>
          </a:p>
          <a:p>
            <a:pPr lvl="2"/>
            <a:r>
              <a:rPr lang="en-US" dirty="0" smtClean="0"/>
              <a:t>Third level (</a:t>
            </a:r>
            <a:r>
              <a:rPr lang="en-US" dirty="0" err="1" smtClean="0"/>
              <a:t>Orgon</a:t>
            </a:r>
            <a:r>
              <a:rPr lang="en-US" dirty="0" smtClean="0"/>
              <a:t> Slab Light, 18)</a:t>
            </a:r>
          </a:p>
          <a:p>
            <a:pPr lvl="3"/>
            <a:r>
              <a:rPr lang="en-US" dirty="0" smtClean="0"/>
              <a:t>Fourth level (</a:t>
            </a:r>
            <a:r>
              <a:rPr lang="en-US" dirty="0" err="1" smtClean="0"/>
              <a:t>Orgon</a:t>
            </a:r>
            <a:r>
              <a:rPr lang="en-US" dirty="0" smtClean="0"/>
              <a:t> Slab Light, 16)</a:t>
            </a:r>
          </a:p>
          <a:p>
            <a:pPr lvl="4"/>
            <a:r>
              <a:rPr lang="en-US" dirty="0" smtClean="0"/>
              <a:t>Fifth level (</a:t>
            </a:r>
            <a:r>
              <a:rPr lang="en-US" dirty="0" err="1" smtClean="0"/>
              <a:t>Orgon</a:t>
            </a:r>
            <a:r>
              <a:rPr lang="en-US" dirty="0" smtClean="0"/>
              <a:t> Slab Light, 14)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553" y="-142488"/>
            <a:ext cx="9342553" cy="3503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91856" y="4141789"/>
            <a:ext cx="1010412" cy="81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9222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 +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hart Placeholder 11"/>
          <p:cNvSpPr>
            <a:spLocks noGrp="1"/>
          </p:cNvSpPr>
          <p:nvPr>
            <p:ph type="chart" sz="quarter" idx="12" hasCustomPrompt="1"/>
          </p:nvPr>
        </p:nvSpPr>
        <p:spPr>
          <a:xfrm>
            <a:off x="766766" y="1302545"/>
            <a:ext cx="8021637" cy="33242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0" baseline="0">
                <a:solidFill>
                  <a:srgbClr val="003B49"/>
                </a:solidFill>
                <a:latin typeface="Orgon Slab"/>
                <a:cs typeface="Orgon Slab"/>
              </a:defRPr>
            </a:lvl1pPr>
          </a:lstStyle>
          <a:p>
            <a:r>
              <a:rPr lang="en-US" dirty="0" smtClean="0"/>
              <a:t>Graphic Here</a:t>
            </a:r>
            <a:endParaRPr 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278633"/>
            <a:ext cx="8184662" cy="743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003B49"/>
                </a:solidFill>
                <a:latin typeface="Orgon Slab Medium"/>
                <a:cs typeface="Orgon Slab Medium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HEADER HERE </a:t>
            </a:r>
          </a:p>
          <a:p>
            <a:pPr lvl="0"/>
            <a:r>
              <a:rPr lang="en-US" dirty="0" smtClean="0"/>
              <a:t>(ORGON SLAB MEDIUM, 30 PT.)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553" y="-142488"/>
            <a:ext cx="9342553" cy="350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91856" y="4141789"/>
            <a:ext cx="1010412" cy="81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547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Sub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8368" y="1740181"/>
            <a:ext cx="8197114" cy="2338397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0" i="0" baseline="0">
                <a:solidFill>
                  <a:srgbClr val="509E2F"/>
                </a:solidFill>
                <a:latin typeface="Orgon Slab ExtraLight"/>
                <a:cs typeface="Orgon Slab ExtraLight"/>
              </a:defRPr>
            </a:lvl1pPr>
            <a:lvl2pPr>
              <a:defRPr sz="2000" b="0" i="0" baseline="0">
                <a:solidFill>
                  <a:srgbClr val="509E2F"/>
                </a:solidFill>
                <a:latin typeface="Orgon Slab ExtraLight"/>
                <a:cs typeface="Orgon Slab ExtraLight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rgbClr val="509E2F"/>
                </a:solidFill>
                <a:latin typeface="Orgon Slab ExtraLight"/>
                <a:cs typeface="Orgon Slab ExtraLight"/>
              </a:defRPr>
            </a:lvl3pPr>
            <a:lvl4pPr>
              <a:defRPr sz="1600" b="0" i="0" baseline="0">
                <a:solidFill>
                  <a:srgbClr val="509E2F"/>
                </a:solidFill>
                <a:latin typeface="Orgon Slab ExtraLight"/>
                <a:cs typeface="Orgon Slab ExtraLight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rgbClr val="509E2F"/>
                </a:solidFill>
                <a:latin typeface="Orgon Slab ExtraLight"/>
                <a:cs typeface="Orgon Slab ExtraLight"/>
              </a:defRPr>
            </a:lvl5pPr>
          </a:lstStyle>
          <a:p>
            <a:pPr lvl="0"/>
            <a:r>
              <a:rPr lang="en-US" dirty="0" smtClean="0"/>
              <a:t>Content here (</a:t>
            </a:r>
            <a:r>
              <a:rPr lang="en-US" dirty="0" err="1" smtClean="0"/>
              <a:t>Orgon</a:t>
            </a:r>
            <a:r>
              <a:rPr lang="en-US" dirty="0" smtClean="0"/>
              <a:t> Slab </a:t>
            </a:r>
            <a:r>
              <a:rPr lang="en-US" dirty="0" err="1" smtClean="0"/>
              <a:t>ExtraLight</a:t>
            </a:r>
            <a:r>
              <a:rPr lang="en-US" dirty="0" smtClean="0"/>
              <a:t>, 24 pt.)</a:t>
            </a:r>
          </a:p>
          <a:p>
            <a:pPr lvl="1"/>
            <a:r>
              <a:rPr lang="en-US" dirty="0" smtClean="0"/>
              <a:t>Second level (</a:t>
            </a:r>
            <a:r>
              <a:rPr lang="en-US" dirty="0" err="1" smtClean="0"/>
              <a:t>Orgon</a:t>
            </a:r>
            <a:r>
              <a:rPr lang="en-US" dirty="0" smtClean="0"/>
              <a:t> Slab </a:t>
            </a:r>
            <a:r>
              <a:rPr lang="en-US" dirty="0" err="1" smtClean="0"/>
              <a:t>ExtraLight</a:t>
            </a:r>
            <a:r>
              <a:rPr lang="en-US" dirty="0" smtClean="0"/>
              <a:t>, 20)</a:t>
            </a:r>
          </a:p>
          <a:p>
            <a:pPr lvl="2"/>
            <a:r>
              <a:rPr lang="en-US" dirty="0" smtClean="0"/>
              <a:t>Third level (</a:t>
            </a:r>
            <a:r>
              <a:rPr lang="en-US" dirty="0" err="1" smtClean="0"/>
              <a:t>Orgon</a:t>
            </a:r>
            <a:r>
              <a:rPr lang="en-US" dirty="0" smtClean="0"/>
              <a:t> Slab </a:t>
            </a:r>
            <a:r>
              <a:rPr lang="en-US" dirty="0" err="1" smtClean="0"/>
              <a:t>ExtraLight</a:t>
            </a:r>
            <a:r>
              <a:rPr lang="en-US" dirty="0" smtClean="0"/>
              <a:t>, 18)</a:t>
            </a:r>
          </a:p>
          <a:p>
            <a:pPr lvl="3"/>
            <a:r>
              <a:rPr lang="en-US" dirty="0" smtClean="0"/>
              <a:t>Fourth level (</a:t>
            </a:r>
            <a:r>
              <a:rPr lang="en-US" dirty="0" err="1" smtClean="0"/>
              <a:t>Orgon</a:t>
            </a:r>
            <a:r>
              <a:rPr lang="en-US" dirty="0" smtClean="0"/>
              <a:t> Slab </a:t>
            </a:r>
            <a:r>
              <a:rPr lang="en-US" dirty="0" err="1" smtClean="0"/>
              <a:t>ExtraLight</a:t>
            </a:r>
            <a:r>
              <a:rPr lang="en-US" dirty="0" smtClean="0"/>
              <a:t>, 16)</a:t>
            </a:r>
          </a:p>
          <a:p>
            <a:pPr lvl="4"/>
            <a:r>
              <a:rPr lang="en-US" dirty="0" smtClean="0"/>
              <a:t>Fifth level (</a:t>
            </a:r>
            <a:r>
              <a:rPr lang="en-US" dirty="0" err="1" smtClean="0"/>
              <a:t>Orgon</a:t>
            </a:r>
            <a:r>
              <a:rPr lang="en-US" dirty="0" smtClean="0"/>
              <a:t> Slab </a:t>
            </a:r>
            <a:r>
              <a:rPr lang="en-US" dirty="0" err="1" smtClean="0"/>
              <a:t>ExtraLight</a:t>
            </a:r>
            <a:r>
              <a:rPr lang="en-US" dirty="0" smtClean="0"/>
              <a:t>, 14)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71757" y="1298002"/>
            <a:ext cx="8184662" cy="3083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0" i="0" baseline="0">
                <a:solidFill>
                  <a:srgbClr val="509E2F"/>
                </a:solidFill>
                <a:latin typeface="Orgon Slab Light"/>
                <a:cs typeface="Orgon Slab Light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SUB-HEADER HERE (ORGON SLAB LIGHT, 24 PT.)</a:t>
            </a:r>
            <a:endParaRPr lang="en-US" dirty="0"/>
          </a:p>
        </p:txBody>
      </p:sp>
      <p:pic>
        <p:nvPicPr>
          <p:cNvPr id="10" name="Picture 9" descr="SquGrid_36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825"/>
            <a:ext cx="9144000" cy="342900"/>
          </a:xfrm>
          <a:prstGeom prst="rect">
            <a:avLst/>
          </a:prstGeom>
        </p:spPr>
      </p:pic>
      <p:sp>
        <p:nvSpPr>
          <p:cNvPr id="7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824157" y="392933"/>
            <a:ext cx="8184662" cy="743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509E2F"/>
                </a:solidFill>
                <a:latin typeface="Orgon Slab Medium"/>
                <a:cs typeface="Orgon Slab Medium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HEADER HERE </a:t>
            </a:r>
          </a:p>
          <a:p>
            <a:pPr lvl="0"/>
            <a:r>
              <a:rPr lang="en-US" dirty="0" smtClean="0"/>
              <a:t>(ORGON SLAB MEDIUM, 30 PT.)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87284" y="4142233"/>
            <a:ext cx="1010412" cy="81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872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305" y="1302545"/>
            <a:ext cx="8196210" cy="2776032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0" i="0" baseline="0">
                <a:solidFill>
                  <a:srgbClr val="509E2F"/>
                </a:solidFill>
                <a:latin typeface="Orgon Slab Light"/>
                <a:cs typeface="Orgon Slab Light"/>
              </a:defRPr>
            </a:lvl1pPr>
            <a:lvl2pPr>
              <a:defRPr sz="2000" b="0" i="0" baseline="0">
                <a:solidFill>
                  <a:srgbClr val="509E2F"/>
                </a:solidFill>
                <a:latin typeface="Orgon Slab Light"/>
                <a:cs typeface="Orgon Slab Light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rgbClr val="509E2F"/>
                </a:solidFill>
                <a:latin typeface="Orgon Slab Light"/>
                <a:cs typeface="Orgon Slab Light"/>
              </a:defRPr>
            </a:lvl3pPr>
            <a:lvl4pPr>
              <a:defRPr sz="1600" b="0" i="0" baseline="0">
                <a:solidFill>
                  <a:srgbClr val="509E2F"/>
                </a:solidFill>
                <a:latin typeface="Orgon Slab Light"/>
                <a:cs typeface="Orgon Slab Light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rgbClr val="509E2F"/>
                </a:solidFill>
                <a:latin typeface="Orgon Slab Light"/>
                <a:cs typeface="Orgon Slab Light"/>
              </a:defRPr>
            </a:lvl5pPr>
          </a:lstStyle>
          <a:p>
            <a:pPr lvl="0"/>
            <a:r>
              <a:rPr lang="en-US" dirty="0" smtClean="0"/>
              <a:t>Bulleted content here (</a:t>
            </a:r>
            <a:r>
              <a:rPr lang="en-US" dirty="0" err="1" smtClean="0"/>
              <a:t>Orgon</a:t>
            </a:r>
            <a:r>
              <a:rPr lang="en-US" dirty="0" smtClean="0"/>
              <a:t> Slab Light, 24 pt.)</a:t>
            </a:r>
          </a:p>
          <a:p>
            <a:pPr lvl="1"/>
            <a:r>
              <a:rPr lang="en-US" dirty="0" smtClean="0"/>
              <a:t>Second level (</a:t>
            </a:r>
            <a:r>
              <a:rPr lang="en-US" dirty="0" err="1" smtClean="0"/>
              <a:t>Orgon</a:t>
            </a:r>
            <a:r>
              <a:rPr lang="en-US" dirty="0" smtClean="0"/>
              <a:t> Slab Light, 20)</a:t>
            </a:r>
          </a:p>
          <a:p>
            <a:pPr lvl="2"/>
            <a:r>
              <a:rPr lang="en-US" dirty="0" smtClean="0"/>
              <a:t>Third level (</a:t>
            </a:r>
            <a:r>
              <a:rPr lang="en-US" dirty="0" err="1" smtClean="0"/>
              <a:t>Orgon</a:t>
            </a:r>
            <a:r>
              <a:rPr lang="en-US" dirty="0" smtClean="0"/>
              <a:t> Slab Light, 18)</a:t>
            </a:r>
          </a:p>
          <a:p>
            <a:pPr lvl="3"/>
            <a:r>
              <a:rPr lang="en-US" dirty="0" smtClean="0"/>
              <a:t>Fourth level (</a:t>
            </a:r>
            <a:r>
              <a:rPr lang="en-US" dirty="0" err="1" smtClean="0"/>
              <a:t>Orgon</a:t>
            </a:r>
            <a:r>
              <a:rPr lang="en-US" dirty="0" smtClean="0"/>
              <a:t> Slab Light, 16)</a:t>
            </a:r>
          </a:p>
          <a:p>
            <a:pPr lvl="4"/>
            <a:r>
              <a:rPr lang="en-US" dirty="0" smtClean="0"/>
              <a:t>Fifth level (</a:t>
            </a:r>
            <a:r>
              <a:rPr lang="en-US" dirty="0" err="1" smtClean="0"/>
              <a:t>Orgon</a:t>
            </a:r>
            <a:r>
              <a:rPr lang="en-US" dirty="0" smtClean="0"/>
              <a:t> Slab Light, 14)</a:t>
            </a:r>
            <a:endParaRPr lang="en-US" dirty="0"/>
          </a:p>
        </p:txBody>
      </p:sp>
      <p:pic>
        <p:nvPicPr>
          <p:cNvPr id="9" name="Picture 8" descr="SquGrid_36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825"/>
            <a:ext cx="9144000" cy="342900"/>
          </a:xfrm>
          <a:prstGeom prst="rect">
            <a:avLst/>
          </a:prstGeom>
        </p:spPr>
      </p:pic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824157" y="392933"/>
            <a:ext cx="8184662" cy="743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509E2F"/>
                </a:solidFill>
                <a:latin typeface="Orgon Slab Medium"/>
                <a:cs typeface="Orgon Slab Medium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HEADER HERE </a:t>
            </a:r>
          </a:p>
          <a:p>
            <a:pPr lvl="0"/>
            <a:r>
              <a:rPr lang="en-US" dirty="0" smtClean="0"/>
              <a:t>(ORGON SLAB MEDIUM, 30 PT.)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87284" y="4142233"/>
            <a:ext cx="1010412" cy="81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20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hart Placeholder 11"/>
          <p:cNvSpPr>
            <a:spLocks noGrp="1"/>
          </p:cNvSpPr>
          <p:nvPr>
            <p:ph type="chart" sz="quarter" idx="12" hasCustomPrompt="1"/>
          </p:nvPr>
        </p:nvSpPr>
        <p:spPr>
          <a:xfrm>
            <a:off x="766766" y="1302545"/>
            <a:ext cx="8021637" cy="27424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0" baseline="0">
                <a:solidFill>
                  <a:srgbClr val="509E2F"/>
                </a:solidFill>
                <a:latin typeface="Orgon Slab Light"/>
                <a:cs typeface="Orgon Slab Light"/>
              </a:defRPr>
            </a:lvl1pPr>
          </a:lstStyle>
          <a:p>
            <a:r>
              <a:rPr lang="en-US" dirty="0" smtClean="0"/>
              <a:t>Graphic Here</a:t>
            </a:r>
            <a:endParaRPr lang="en-US" dirty="0"/>
          </a:p>
        </p:txBody>
      </p:sp>
      <p:pic>
        <p:nvPicPr>
          <p:cNvPr id="8" name="Picture 7" descr="SquGrid_36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825"/>
            <a:ext cx="9144000" cy="34290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824157" y="392933"/>
            <a:ext cx="8184662" cy="743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509E2F"/>
                </a:solidFill>
                <a:latin typeface="Orgon Slab Medium"/>
                <a:cs typeface="Orgon Slab Medium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HEADER HERE </a:t>
            </a:r>
          </a:p>
          <a:p>
            <a:pPr lvl="0"/>
            <a:r>
              <a:rPr lang="en-US" dirty="0" smtClean="0"/>
              <a:t>(ORGON SLAB MEDIUM, 30 PT.)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87284" y="4142233"/>
            <a:ext cx="1010412" cy="81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552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1420507"/>
            <a:ext cx="6972300" cy="19813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5000" b="0" i="0" baseline="0">
                <a:solidFill>
                  <a:srgbClr val="003B49"/>
                </a:solidFill>
                <a:latin typeface="Orgon Slab Medium"/>
                <a:cs typeface="Orgon Slab Medium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TITLE HERE</a:t>
            </a:r>
          </a:p>
          <a:p>
            <a:pPr lvl="0"/>
            <a:r>
              <a:rPr lang="en-US" dirty="0" smtClean="0"/>
              <a:t>ORGON SLAB MEDIUM, 50 PT. 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91856" y="4141789"/>
            <a:ext cx="1010412" cy="8172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553" y="-152013"/>
            <a:ext cx="9342553" cy="35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503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Sub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278633"/>
            <a:ext cx="8184662" cy="743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003B49"/>
                </a:solidFill>
                <a:latin typeface="Orgon Slab Medium"/>
                <a:cs typeface="Orgon Slab Medium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HEADER HERE </a:t>
            </a:r>
          </a:p>
          <a:p>
            <a:pPr lvl="0"/>
            <a:r>
              <a:rPr lang="en-US" dirty="0" smtClean="0"/>
              <a:t>(ORGON SLAB MEDIUM, 30 PT.)</a:t>
            </a:r>
            <a:endParaRPr lang="en-US" dirty="0"/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305" y="1740180"/>
            <a:ext cx="8197114" cy="2857565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0" i="0" baseline="0">
                <a:solidFill>
                  <a:srgbClr val="003B49"/>
                </a:solidFill>
                <a:latin typeface="Orgon Slab ExtraLight"/>
                <a:cs typeface="Orgon Slab ExtraLight"/>
              </a:defRPr>
            </a:lvl1pPr>
            <a:lvl2pPr>
              <a:defRPr sz="2000" b="0" i="0" baseline="0">
                <a:solidFill>
                  <a:srgbClr val="003B49"/>
                </a:solidFill>
                <a:latin typeface="Orgon Slab ExtraLight"/>
                <a:cs typeface="Orgon Slab ExtraLight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rgbClr val="003B49"/>
                </a:solidFill>
                <a:latin typeface="Orgon Slab ExtraLight"/>
                <a:cs typeface="Orgon Slab ExtraLight"/>
              </a:defRPr>
            </a:lvl3pPr>
            <a:lvl4pPr>
              <a:defRPr sz="1600" b="0" i="0" baseline="0">
                <a:solidFill>
                  <a:srgbClr val="003B49"/>
                </a:solidFill>
                <a:latin typeface="Orgon Slab ExtraLight"/>
                <a:cs typeface="Orgon Slab ExtraLight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rgbClr val="003B49"/>
                </a:solidFill>
                <a:latin typeface="Orgon Slab ExtraLight"/>
                <a:cs typeface="Orgon Slab ExtraLight"/>
              </a:defRPr>
            </a:lvl5pPr>
          </a:lstStyle>
          <a:p>
            <a:pPr lvl="0"/>
            <a:r>
              <a:rPr lang="en-US" dirty="0" smtClean="0"/>
              <a:t>Content here (</a:t>
            </a:r>
            <a:r>
              <a:rPr lang="en-US" dirty="0" err="1" smtClean="0"/>
              <a:t>Orgon</a:t>
            </a:r>
            <a:r>
              <a:rPr lang="en-US" dirty="0" smtClean="0"/>
              <a:t> Slab </a:t>
            </a:r>
            <a:r>
              <a:rPr lang="en-US" dirty="0" err="1" smtClean="0"/>
              <a:t>ExtraLight</a:t>
            </a:r>
            <a:r>
              <a:rPr lang="en-US" dirty="0" smtClean="0"/>
              <a:t>, 24 pt.)</a:t>
            </a:r>
          </a:p>
          <a:p>
            <a:pPr lvl="1"/>
            <a:r>
              <a:rPr lang="en-US" dirty="0" smtClean="0"/>
              <a:t>Second level (</a:t>
            </a:r>
            <a:r>
              <a:rPr lang="en-US" dirty="0" err="1" smtClean="0"/>
              <a:t>Orgon</a:t>
            </a:r>
            <a:r>
              <a:rPr lang="en-US" dirty="0" smtClean="0"/>
              <a:t> Slab </a:t>
            </a:r>
            <a:r>
              <a:rPr lang="en-US" dirty="0" err="1" smtClean="0"/>
              <a:t>ExtraLight</a:t>
            </a:r>
            <a:r>
              <a:rPr lang="en-US" dirty="0" smtClean="0"/>
              <a:t>, 20)</a:t>
            </a:r>
          </a:p>
          <a:p>
            <a:pPr lvl="2"/>
            <a:r>
              <a:rPr lang="en-US" dirty="0" smtClean="0"/>
              <a:t>Third level (</a:t>
            </a:r>
            <a:r>
              <a:rPr lang="en-US" dirty="0" err="1" smtClean="0"/>
              <a:t>Orgon</a:t>
            </a:r>
            <a:r>
              <a:rPr lang="en-US" dirty="0" smtClean="0"/>
              <a:t> Slab </a:t>
            </a:r>
            <a:r>
              <a:rPr lang="en-US" dirty="0" err="1" smtClean="0"/>
              <a:t>ExtraLight</a:t>
            </a:r>
            <a:r>
              <a:rPr lang="en-US" dirty="0" smtClean="0"/>
              <a:t>, 18)</a:t>
            </a:r>
          </a:p>
          <a:p>
            <a:pPr lvl="3"/>
            <a:r>
              <a:rPr lang="en-US" dirty="0" smtClean="0"/>
              <a:t>Fourth level (</a:t>
            </a:r>
            <a:r>
              <a:rPr lang="en-US" dirty="0" err="1" smtClean="0"/>
              <a:t>Orgon</a:t>
            </a:r>
            <a:r>
              <a:rPr lang="en-US" dirty="0" smtClean="0"/>
              <a:t> Slab </a:t>
            </a:r>
            <a:r>
              <a:rPr lang="en-US" dirty="0" err="1" smtClean="0"/>
              <a:t>ExtraLight</a:t>
            </a:r>
            <a:r>
              <a:rPr lang="en-US" dirty="0" smtClean="0"/>
              <a:t>, 16)</a:t>
            </a:r>
          </a:p>
          <a:p>
            <a:pPr lvl="4"/>
            <a:r>
              <a:rPr lang="en-US" dirty="0" smtClean="0"/>
              <a:t>Fifth level (</a:t>
            </a:r>
            <a:r>
              <a:rPr lang="en-US" dirty="0" err="1" smtClean="0"/>
              <a:t>Orgon</a:t>
            </a:r>
            <a:r>
              <a:rPr lang="en-US" dirty="0" smtClean="0"/>
              <a:t> Slab </a:t>
            </a:r>
            <a:r>
              <a:rPr lang="en-US" dirty="0" err="1" smtClean="0"/>
              <a:t>ExtraLight</a:t>
            </a:r>
            <a:r>
              <a:rPr lang="en-US" dirty="0" smtClean="0"/>
              <a:t>, 14)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71757" y="1298002"/>
            <a:ext cx="8184662" cy="3083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0" i="0" baseline="0">
                <a:solidFill>
                  <a:srgbClr val="003B49"/>
                </a:solidFill>
                <a:latin typeface="Orgon Slab Light"/>
                <a:cs typeface="Orgon Slab Light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SUB-HEADER HERE (ORGON SLAB LIGHT, 24 PT.)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553" y="-152013"/>
            <a:ext cx="9342553" cy="3503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91856" y="4141789"/>
            <a:ext cx="1010412" cy="81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263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278633"/>
            <a:ext cx="8184662" cy="743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003B49"/>
                </a:solidFill>
                <a:latin typeface="Orgon Slab Medium"/>
                <a:cs typeface="Orgon Slab Medium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HEADER HERE </a:t>
            </a:r>
          </a:p>
          <a:p>
            <a:pPr lvl="0"/>
            <a:r>
              <a:rPr lang="en-US" dirty="0" smtClean="0"/>
              <a:t>(ORGON SLAB MEDIUM, 30 PT.)</a:t>
            </a:r>
            <a:endParaRPr lang="en-US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305" y="1302545"/>
            <a:ext cx="8196210" cy="3011623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0" i="0" baseline="0">
                <a:solidFill>
                  <a:srgbClr val="003B49"/>
                </a:solidFill>
                <a:latin typeface="Orgon Slab Light"/>
                <a:cs typeface="Orgon Slab Light"/>
              </a:defRPr>
            </a:lvl1pPr>
            <a:lvl2pPr>
              <a:defRPr sz="2000" b="0" i="0" baseline="0">
                <a:solidFill>
                  <a:srgbClr val="003B49"/>
                </a:solidFill>
                <a:latin typeface="Orgon Slab Light"/>
                <a:cs typeface="Orgon Slab Light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rgbClr val="003B49"/>
                </a:solidFill>
                <a:latin typeface="Orgon Slab Light"/>
                <a:cs typeface="Orgon Slab Light"/>
              </a:defRPr>
            </a:lvl3pPr>
            <a:lvl4pPr>
              <a:defRPr sz="1600" b="0" i="0" baseline="0">
                <a:solidFill>
                  <a:srgbClr val="003B49"/>
                </a:solidFill>
                <a:latin typeface="Orgon Slab Light"/>
                <a:cs typeface="Orgon Slab Light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rgbClr val="003B49"/>
                </a:solidFill>
                <a:latin typeface="Orgon Slab Light"/>
                <a:cs typeface="Orgon Slab Light"/>
              </a:defRPr>
            </a:lvl5pPr>
          </a:lstStyle>
          <a:p>
            <a:pPr lvl="0"/>
            <a:r>
              <a:rPr lang="en-US" dirty="0" smtClean="0"/>
              <a:t>Bulleted content here (</a:t>
            </a:r>
            <a:r>
              <a:rPr lang="en-US" dirty="0" err="1" smtClean="0"/>
              <a:t>Orgon</a:t>
            </a:r>
            <a:r>
              <a:rPr lang="en-US" dirty="0" smtClean="0"/>
              <a:t> Slab Light, 24 pt.)</a:t>
            </a:r>
          </a:p>
          <a:p>
            <a:pPr lvl="1"/>
            <a:r>
              <a:rPr lang="en-US" dirty="0" smtClean="0"/>
              <a:t>Second level (</a:t>
            </a:r>
            <a:r>
              <a:rPr lang="en-US" dirty="0" err="1" smtClean="0"/>
              <a:t>Orgon</a:t>
            </a:r>
            <a:r>
              <a:rPr lang="en-US" dirty="0" smtClean="0"/>
              <a:t> Slab Light, 20)</a:t>
            </a:r>
          </a:p>
          <a:p>
            <a:pPr lvl="2"/>
            <a:r>
              <a:rPr lang="en-US" dirty="0" smtClean="0"/>
              <a:t>Third level (</a:t>
            </a:r>
            <a:r>
              <a:rPr lang="en-US" dirty="0" err="1" smtClean="0"/>
              <a:t>Orgon</a:t>
            </a:r>
            <a:r>
              <a:rPr lang="en-US" dirty="0" smtClean="0"/>
              <a:t> Slab Light, 18)</a:t>
            </a:r>
          </a:p>
          <a:p>
            <a:pPr lvl="3"/>
            <a:r>
              <a:rPr lang="en-US" dirty="0" smtClean="0"/>
              <a:t>Fourth level (</a:t>
            </a:r>
            <a:r>
              <a:rPr lang="en-US" dirty="0" err="1" smtClean="0"/>
              <a:t>Orgon</a:t>
            </a:r>
            <a:r>
              <a:rPr lang="en-US" dirty="0" smtClean="0"/>
              <a:t> Slab Light, 16)</a:t>
            </a:r>
          </a:p>
          <a:p>
            <a:pPr lvl="4"/>
            <a:r>
              <a:rPr lang="en-US" dirty="0" smtClean="0"/>
              <a:t>Fifth level (</a:t>
            </a:r>
            <a:r>
              <a:rPr lang="en-US" dirty="0" err="1" smtClean="0"/>
              <a:t>Orgon</a:t>
            </a:r>
            <a:r>
              <a:rPr lang="en-US" dirty="0" smtClean="0"/>
              <a:t> Slab Light14)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553" y="-152013"/>
            <a:ext cx="9342553" cy="3503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91856" y="4141789"/>
            <a:ext cx="1010412" cy="81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958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hart Placeholder 11"/>
          <p:cNvSpPr>
            <a:spLocks noGrp="1"/>
          </p:cNvSpPr>
          <p:nvPr>
            <p:ph type="chart" sz="quarter" idx="12" hasCustomPrompt="1"/>
          </p:nvPr>
        </p:nvSpPr>
        <p:spPr>
          <a:xfrm>
            <a:off x="766766" y="1302545"/>
            <a:ext cx="8021637" cy="33242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0" baseline="0">
                <a:solidFill>
                  <a:srgbClr val="003B49"/>
                </a:solidFill>
                <a:latin typeface="Orgon Slab Light"/>
                <a:cs typeface="Orgon Slab Light"/>
              </a:defRPr>
            </a:lvl1pPr>
          </a:lstStyle>
          <a:p>
            <a:r>
              <a:rPr lang="en-US" dirty="0" smtClean="0"/>
              <a:t>Graphic Here</a:t>
            </a:r>
            <a:endParaRPr 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278633"/>
            <a:ext cx="8184662" cy="743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003B49"/>
                </a:solidFill>
                <a:latin typeface="Orgon Slab Medium"/>
                <a:cs typeface="Orgon Slab Medium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HEADER HERE </a:t>
            </a:r>
          </a:p>
          <a:p>
            <a:pPr lvl="0"/>
            <a:r>
              <a:rPr lang="en-US" dirty="0" smtClean="0"/>
              <a:t>(ORGON SLAB MEDIUM, 30 PT.)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553" y="-152013"/>
            <a:ext cx="9342553" cy="3503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91856" y="4141789"/>
            <a:ext cx="1010412" cy="81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014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1381535"/>
            <a:ext cx="6972300" cy="276025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5000" b="0" i="0" baseline="0">
                <a:solidFill>
                  <a:srgbClr val="003B49"/>
                </a:solidFill>
                <a:latin typeface="Orgon Slab Medium"/>
                <a:cs typeface="Orgon Slab Medium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TITLE HERE</a:t>
            </a:r>
          </a:p>
          <a:p>
            <a:pPr lvl="0"/>
            <a:r>
              <a:rPr lang="en-US" dirty="0" smtClean="0"/>
              <a:t>ORGON SLAB MEDIUM, 50 PT. 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553" y="-152013"/>
            <a:ext cx="9342553" cy="3503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91856" y="4141789"/>
            <a:ext cx="1010412" cy="81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259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9868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63" r:id="rId2"/>
    <p:sldLayoutId id="2147483664" r:id="rId3"/>
    <p:sldLayoutId id="2147483665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B2B4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1761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509E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3815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://tinyurl.com/mstcerti" TargetMode="Externa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KdxEAt91D7k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JPG"/><Relationship Id="rId4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58" y="179458"/>
            <a:ext cx="3364396" cy="1890470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3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-1" y="2162371"/>
            <a:ext cx="7777537" cy="3309735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BITE-SIZED STUDENT </a:t>
            </a:r>
            <a:br>
              <a:rPr lang="en-US" dirty="0" smtClean="0">
                <a:solidFill>
                  <a:schemeClr val="bg2"/>
                </a:solidFill>
              </a:rPr>
            </a:br>
            <a:r>
              <a:rPr lang="en-US" dirty="0" smtClean="0">
                <a:solidFill>
                  <a:schemeClr val="bg2"/>
                </a:solidFill>
              </a:rPr>
              <a:t>SUCCESS STRATEGIES </a:t>
            </a:r>
            <a:br>
              <a:rPr lang="en-US" dirty="0" smtClean="0">
                <a:solidFill>
                  <a:schemeClr val="bg2"/>
                </a:solidFill>
              </a:rPr>
            </a:br>
            <a:r>
              <a:rPr lang="en-US" dirty="0" smtClean="0">
                <a:solidFill>
                  <a:schemeClr val="bg2"/>
                </a:solidFill>
              </a:rPr>
              <a:t>FOR THE HIGHER ED </a:t>
            </a:r>
            <a:br>
              <a:rPr lang="en-US" dirty="0" smtClean="0">
                <a:solidFill>
                  <a:schemeClr val="bg2"/>
                </a:solidFill>
              </a:rPr>
            </a:br>
            <a:r>
              <a:rPr lang="en-US" dirty="0" smtClean="0">
                <a:solidFill>
                  <a:schemeClr val="bg2"/>
                </a:solidFill>
              </a:rPr>
              <a:t>CLASSROOM</a:t>
            </a:r>
            <a:endParaRPr lang="en-US" sz="2200" dirty="0" smtClean="0"/>
          </a:p>
          <a:p>
            <a:pPr algn="r"/>
            <a:r>
              <a:rPr lang="en-US" sz="2200" dirty="0" smtClean="0"/>
              <a:t>Diane Hagni</a:t>
            </a:r>
          </a:p>
          <a:p>
            <a:pPr algn="r"/>
            <a:r>
              <a:rPr lang="en-US" sz="2200" dirty="0" smtClean="0"/>
              <a:t>Center for Educational Research </a:t>
            </a:r>
            <a:br>
              <a:rPr lang="en-US" sz="2200" dirty="0" smtClean="0"/>
            </a:br>
            <a:r>
              <a:rPr lang="en-US" sz="2200" dirty="0" smtClean="0"/>
              <a:t>and Teaching Innovation (CERTI)</a:t>
            </a:r>
            <a:br>
              <a:rPr lang="en-US" sz="2200" dirty="0" smtClean="0"/>
            </a:b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91347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Teaching students about growth mindsets vs. fixed mindsets</a:t>
            </a:r>
          </a:p>
          <a:p>
            <a:r>
              <a:rPr lang="en-US" dirty="0" smtClean="0"/>
              <a:t>QR code for mindsetonline.com/</a:t>
            </a:r>
            <a:r>
              <a:rPr lang="en-US" dirty="0" err="1" smtClean="0"/>
              <a:t>testyourmindset</a:t>
            </a:r>
            <a:r>
              <a:rPr lang="en-US" dirty="0" smtClean="0"/>
              <a:t>/step1.php</a:t>
            </a:r>
          </a:p>
          <a:p>
            <a:r>
              <a:rPr lang="en-US" dirty="0" smtClean="0"/>
              <a:t>TED talk (first 5 minutes) or Kahn Academy video</a:t>
            </a:r>
          </a:p>
          <a:p>
            <a:r>
              <a:rPr lang="en-US" dirty="0" smtClean="0"/>
              <a:t>Infographic 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493957" y="350310"/>
            <a:ext cx="8370643" cy="34501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GROWTH MINDSET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886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cdn-media-1.lifehack.org/wp-content/files/2014/02/mindsets-769x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967" y="350310"/>
            <a:ext cx="3750502" cy="4994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456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824157" y="2835773"/>
            <a:ext cx="8184662" cy="1242804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/>
              <a:t>certi.mst.edu/</a:t>
            </a:r>
            <a:r>
              <a:rPr lang="en-US" sz="2400" dirty="0" err="1" smtClean="0"/>
              <a:t>teachsupport</a:t>
            </a:r>
            <a:r>
              <a:rPr lang="en-US" sz="2400" dirty="0" smtClean="0"/>
              <a:t>/</a:t>
            </a:r>
            <a:r>
              <a:rPr lang="en-US" sz="2400" dirty="0" err="1" smtClean="0"/>
              <a:t>StudentSuccessStrategies</a:t>
            </a:r>
            <a:endParaRPr lang="en-US" sz="2400" dirty="0" smtClean="0"/>
          </a:p>
          <a:p>
            <a:pPr algn="ctr"/>
            <a:r>
              <a:rPr lang="en-US" sz="2400" dirty="0"/>
              <a:t>o</a:t>
            </a:r>
            <a:r>
              <a:rPr lang="en-US" sz="2400" dirty="0" smtClean="0"/>
              <a:t>r</a:t>
            </a:r>
          </a:p>
          <a:p>
            <a:pPr algn="ctr"/>
            <a:r>
              <a:rPr lang="en-US" sz="2400" dirty="0" smtClean="0"/>
              <a:t>tinyurl.com/</a:t>
            </a:r>
            <a:r>
              <a:rPr lang="en-US" sz="2400" dirty="0" err="1" smtClean="0"/>
              <a:t>mstcerti</a:t>
            </a:r>
            <a:r>
              <a:rPr lang="en-US" sz="2400" dirty="0" smtClean="0"/>
              <a:t> </a:t>
            </a:r>
            <a:r>
              <a:rPr lang="en-US" sz="1200" dirty="0" smtClean="0">
                <a:hlinkClick r:id="rId2"/>
              </a:rPr>
              <a:t>tinyurl.com/</a:t>
            </a:r>
            <a:r>
              <a:rPr lang="en-US" sz="1200" dirty="0" err="1" smtClean="0">
                <a:hlinkClick r:id="rId2"/>
              </a:rPr>
              <a:t>mstcerti</a:t>
            </a:r>
            <a:r>
              <a:rPr lang="en-US" sz="2400" dirty="0" smtClean="0">
                <a:hlinkClick r:id="rId2"/>
              </a:rPr>
              <a:t> 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776" y="800091"/>
            <a:ext cx="3364396" cy="1890470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246683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McGuire, S. Y., &amp; McGuire, S. (2015). </a:t>
            </a:r>
            <a:r>
              <a:rPr lang="en-US" i="1" dirty="0"/>
              <a:t>Teach students how to learn: Strategies you can incorporate into any course to improve student metacognition, study skills, and motivation</a:t>
            </a:r>
            <a:r>
              <a:rPr lang="en-US" dirty="0"/>
              <a:t>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Reference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635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659305" y="3965713"/>
            <a:ext cx="8197114" cy="6320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493957" y="350310"/>
            <a:ext cx="8370643" cy="345016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MATH CLASS</a:t>
            </a:r>
            <a:endParaRPr lang="en-US" dirty="0"/>
          </a:p>
        </p:txBody>
      </p:sp>
      <p:pic>
        <p:nvPicPr>
          <p:cNvPr id="6" name="KdxEAt91D7k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54708" y="99391"/>
            <a:ext cx="8849139" cy="47807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1757" y="4880113"/>
            <a:ext cx="7349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https://www.youtube.com/watch?v=KdxEAt91D7k</a:t>
            </a:r>
          </a:p>
        </p:txBody>
      </p:sp>
    </p:spTree>
    <p:extLst>
      <p:ext uri="{BB962C8B-B14F-4D97-AF65-F5344CB8AC3E}">
        <p14:creationId xmlns:p14="http://schemas.microsoft.com/office/powerpoint/2010/main" val="250619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5635487" y="3687418"/>
            <a:ext cx="2136914" cy="61681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“Teach Students How to Learn,” by Saundra Y. McGuire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493957" y="350310"/>
            <a:ext cx="8370643" cy="34501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dirty="0" smtClean="0"/>
              <a:t>Math Assistance where Success Happens (M.A.S.H.)</a:t>
            </a:r>
            <a:endParaRPr lang="en-US" sz="24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7932409"/>
              </p:ext>
            </p:extLst>
          </p:nvPr>
        </p:nvGraphicFramePr>
        <p:xfrm>
          <a:off x="213208" y="1082828"/>
          <a:ext cx="4466070" cy="34510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name="Acrobat Document" r:id="rId3" imgW="7543732" imgH="5829300" progId="Acrobat.Document.11">
                  <p:embed/>
                </p:oleObj>
              </mc:Choice>
              <mc:Fallback>
                <p:oleObj name="Acrobat Document" r:id="rId3" imgW="7543732" imgH="5829300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3208" y="1082828"/>
                        <a:ext cx="4466070" cy="3451053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487" y="1082828"/>
            <a:ext cx="1774490" cy="24842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3043" y="4641574"/>
            <a:ext cx="434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Student Success Strategies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91979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493957" y="350310"/>
            <a:ext cx="8370643" cy="345016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 smtClean="0"/>
              <a:t>SCALING THE PYRAMID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482"/>
            <a:ext cx="7643191" cy="40233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8722" y="4760843"/>
            <a:ext cx="8557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09E2F"/>
                </a:solidFill>
              </a:rPr>
              <a:t>At what level of Bloom’s did you have to operate to make A’s or B’s in  high school?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729861" y="3306699"/>
            <a:ext cx="11256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B050"/>
                </a:solidFill>
              </a:rPr>
              <a:t>McGuire &amp; McGuire, 2015</a:t>
            </a:r>
            <a:endParaRPr lang="en-US" sz="1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561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493957" y="350310"/>
            <a:ext cx="8370643" cy="345016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 smtClean="0"/>
              <a:t>SCALING THE PYRAMID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482"/>
            <a:ext cx="7643191" cy="40233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8722" y="4760843"/>
            <a:ext cx="8557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09E2F"/>
                </a:solidFill>
              </a:rPr>
              <a:t>At what level of Bloom’s do you </a:t>
            </a:r>
            <a:r>
              <a:rPr lang="en-US" dirty="0" smtClean="0">
                <a:solidFill>
                  <a:srgbClr val="509E2F"/>
                </a:solidFill>
              </a:rPr>
              <a:t>think you have </a:t>
            </a:r>
            <a:r>
              <a:rPr lang="en-US" dirty="0">
                <a:solidFill>
                  <a:srgbClr val="509E2F"/>
                </a:solidFill>
              </a:rPr>
              <a:t>to operate to make A’s in college?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80641" y="3357049"/>
            <a:ext cx="11374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McGuire &amp; McGuire, 2015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52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Travis is a junior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psychology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student whose grades were: 47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, 52, </a:t>
            </a:r>
            <a:r>
              <a:rPr lang="en-US" dirty="0">
                <a:solidFill>
                  <a:srgbClr val="FF0000"/>
                </a:solidFill>
              </a:rPr>
              <a:t>82, 86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= </a:t>
            </a:r>
            <a:r>
              <a:rPr lang="en-US" dirty="0">
                <a:solidFill>
                  <a:srgbClr val="FF0000"/>
                </a:solidFill>
              </a:rPr>
              <a:t>B in </a:t>
            </a:r>
            <a:r>
              <a:rPr lang="en-US" dirty="0" smtClean="0">
                <a:solidFill>
                  <a:srgbClr val="FF0000"/>
                </a:solidFill>
              </a:rPr>
              <a:t>course</a:t>
            </a:r>
          </a:p>
          <a:p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Preview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text before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reading</a:t>
            </a:r>
          </a:p>
          <a:p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Develop questions</a:t>
            </a:r>
          </a:p>
          <a:p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Read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one paragraph at a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time and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paraphrase information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493957" y="350310"/>
            <a:ext cx="8370643" cy="34501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READING COMPREHENSION STRATEGY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659305" y="4594302"/>
            <a:ext cx="4771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McGuire &amp; McGuire, 2015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45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Dana is a first-year </a:t>
            </a:r>
            <a:r>
              <a:rPr lang="en-US" dirty="0"/>
              <a:t>physics </a:t>
            </a:r>
            <a:r>
              <a:rPr lang="en-US" dirty="0" smtClean="0"/>
              <a:t>student whose grades were: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80, 54, </a:t>
            </a:r>
            <a:r>
              <a:rPr lang="en-US" dirty="0">
                <a:solidFill>
                  <a:srgbClr val="FF0000"/>
                </a:solidFill>
              </a:rPr>
              <a:t>91, 97, 90 (final)  = A in course</a:t>
            </a:r>
          </a:p>
          <a:p>
            <a:r>
              <a:rPr lang="en-US" dirty="0"/>
              <a:t>Start problems early – the day they are assigned</a:t>
            </a:r>
          </a:p>
          <a:p>
            <a:r>
              <a:rPr lang="en-US" b="1" dirty="0"/>
              <a:t>Do not flip back to see how example </a:t>
            </a:r>
            <a:r>
              <a:rPr lang="en-US" b="1" dirty="0" smtClean="0"/>
              <a:t>problems </a:t>
            </a:r>
            <a:r>
              <a:rPr lang="en-US" b="1" dirty="0"/>
              <a:t>are worked; work them yourself!</a:t>
            </a:r>
          </a:p>
          <a:p>
            <a:r>
              <a:rPr lang="en-US" dirty="0"/>
              <a:t>Don’t give up too soon (&lt;15 min.)</a:t>
            </a:r>
          </a:p>
          <a:p>
            <a:r>
              <a:rPr lang="en-US" dirty="0"/>
              <a:t>Don’t spend too much time (&gt;30 minutes)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493957" y="350310"/>
            <a:ext cx="8370643" cy="34501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METACOGNITIVE PROBLEM-SOLVING STRATEGY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659305" y="4560849"/>
            <a:ext cx="3567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McGuire &amp; McGuire, 2015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83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Myth of Multi-Tasking exercise</a:t>
            </a:r>
          </a:p>
          <a:p>
            <a:r>
              <a:rPr lang="en-US" dirty="0" smtClean="0"/>
              <a:t>Use video or present it yourself</a:t>
            </a:r>
          </a:p>
          <a:p>
            <a:r>
              <a:rPr lang="en-US" dirty="0"/>
              <a:t>https://</a:t>
            </a:r>
            <a:r>
              <a:rPr lang="en-US" dirty="0" smtClean="0"/>
              <a:t>www.youtube.com/watch?v=BCeGKxz3Q8Q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493957" y="350310"/>
            <a:ext cx="8370643" cy="34501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THE MYTH OF MULTI-TASKING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3113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637479" y="1302545"/>
            <a:ext cx="6147158" cy="3011623"/>
          </a:xfrm>
        </p:spPr>
        <p:txBody>
          <a:bodyPr/>
          <a:lstStyle/>
          <a:p>
            <a:pPr algn="ctr">
              <a:buNone/>
            </a:pPr>
            <a:endParaRPr lang="en-US" sz="3600" dirty="0"/>
          </a:p>
          <a:p>
            <a:pPr marL="0" indent="0">
              <a:buNone/>
            </a:pPr>
            <a:endParaRPr lang="en-US" sz="3000" dirty="0">
              <a:solidFill>
                <a:schemeClr val="bg2"/>
              </a:solidFill>
            </a:endParaRPr>
          </a:p>
          <a:p>
            <a:pPr marL="0" indent="0">
              <a:buNone/>
            </a:pPr>
            <a:endParaRPr lang="en-US" sz="3000" dirty="0"/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2073626385"/>
              </p:ext>
            </p:extLst>
          </p:nvPr>
        </p:nvGraphicFramePr>
        <p:xfrm>
          <a:off x="4244009" y="691774"/>
          <a:ext cx="3703886" cy="33102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482903" y="1885920"/>
            <a:ext cx="1226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</a:rPr>
              <a:t>Attend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40384" y="2391364"/>
            <a:ext cx="911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Review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40384" y="2948740"/>
            <a:ext cx="911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</a:rPr>
              <a:t>Study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40384" y="3506116"/>
            <a:ext cx="1077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</a:rPr>
              <a:t>Assess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1435" y="176866"/>
            <a:ext cx="4082574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chemeClr val="accent1">
                    <a:lumMod val="50000"/>
                  </a:schemeClr>
                </a:solidFill>
              </a:rPr>
              <a:t>Preview before </a:t>
            </a:r>
            <a:r>
              <a:rPr lang="en-US" b="1" u="sng" dirty="0" smtClean="0">
                <a:solidFill>
                  <a:schemeClr val="accent1">
                    <a:lumMod val="50000"/>
                  </a:schemeClr>
                </a:solidFill>
              </a:rPr>
              <a:t>class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–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Skim the chapter, note headings, boldfaced words, summaries and objectives; come up with questions you would like the lecturer to 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answer</a:t>
            </a:r>
            <a:b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</a:b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b="1" u="sng" dirty="0">
                <a:solidFill>
                  <a:schemeClr val="accent1">
                    <a:lumMod val="50000"/>
                  </a:schemeClr>
                </a:solidFill>
              </a:rPr>
              <a:t>Attend class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– GO TO CLASS!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Answer and ask questions; take meaningful notes</a:t>
            </a:r>
          </a:p>
          <a:p>
            <a:endParaRPr lang="en-US" sz="14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b="1" u="sng" dirty="0">
                <a:solidFill>
                  <a:schemeClr val="accent1">
                    <a:lumMod val="50000"/>
                  </a:schemeClr>
                </a:solidFill>
              </a:rPr>
              <a:t>Review after class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– As soon after class as possible, read notes, fill in gaps and note any questions.</a:t>
            </a:r>
          </a:p>
          <a:p>
            <a:endParaRPr lang="en-US" sz="14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b="1" u="sng" dirty="0">
                <a:solidFill>
                  <a:schemeClr val="accent1">
                    <a:lumMod val="50000"/>
                  </a:schemeClr>
                </a:solidFill>
              </a:rPr>
              <a:t>Study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–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Repetition is key. Ask questions such as “why,” “how,” and “what if.”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Intense study sessions – 3-5 short sessions per day</a:t>
            </a:r>
          </a:p>
          <a:p>
            <a:endParaRPr lang="en-US" sz="14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b="1" u="sng" dirty="0">
                <a:solidFill>
                  <a:schemeClr val="accent1">
                    <a:lumMod val="50000"/>
                  </a:schemeClr>
                </a:solidFill>
              </a:rPr>
              <a:t>Assess Your Learning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– Periodically perform reality checks: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Am I using study methods that are effective?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Do I understand the material </a:t>
            </a:r>
            <a:br>
              <a:rPr lang="en-US" sz="1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enough to teach others?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63022" y="4234070"/>
            <a:ext cx="3299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THE STUDY CYCLE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8040029" y="3066585"/>
            <a:ext cx="11039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McGuire &amp; McGuire, 2015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76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493957" y="350310"/>
            <a:ext cx="8370643" cy="345016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2700" dirty="0" smtClean="0"/>
              <a:t>INTENSE STUDY SESSIONS</a:t>
            </a:r>
            <a:endParaRPr lang="en-US" sz="27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637479" y="1302545"/>
            <a:ext cx="6147158" cy="3011623"/>
          </a:xfrm>
        </p:spPr>
        <p:txBody>
          <a:bodyPr/>
          <a:lstStyle/>
          <a:p>
            <a:pPr algn="ctr">
              <a:buNone/>
            </a:pPr>
            <a:endParaRPr lang="en-US" sz="3600" dirty="0"/>
          </a:p>
          <a:p>
            <a:pPr marL="0" indent="0">
              <a:buNone/>
            </a:pPr>
            <a:endParaRPr lang="en-US" sz="3000" dirty="0">
              <a:solidFill>
                <a:schemeClr val="bg2"/>
              </a:solidFill>
            </a:endParaRPr>
          </a:p>
          <a:p>
            <a:pPr marL="0" indent="0">
              <a:buNone/>
            </a:pPr>
            <a:endParaRPr lang="en-US" sz="3000" dirty="0"/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2542005830"/>
              </p:ext>
            </p:extLst>
          </p:nvPr>
        </p:nvGraphicFramePr>
        <p:xfrm>
          <a:off x="1143000" y="758401"/>
          <a:ext cx="3966882" cy="33102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564296" y="1910443"/>
            <a:ext cx="1027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</a:rPr>
              <a:t>Attend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70873" y="2518341"/>
            <a:ext cx="911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Review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45341" y="3182750"/>
            <a:ext cx="911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</a:rPr>
              <a:t>Study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62066" y="3759937"/>
            <a:ext cx="1077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</a:rPr>
              <a:t>Assess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78932" y="1050072"/>
            <a:ext cx="378616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AutoNum type="arabicPeriod"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Set a Goal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– decide what you want to accomplish (1-2 minutes)</a:t>
            </a:r>
          </a:p>
          <a:p>
            <a:pPr marL="257175" indent="-257175">
              <a:buAutoNum type="arabicPeriod"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Study with Focus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– interact with material (30-50 minutes)</a:t>
            </a:r>
          </a:p>
          <a:p>
            <a:pPr marL="257175" indent="-257175">
              <a:buAutoNum type="arabicPeriod"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Reward Yourself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– take a break, call a friend, play a short game, get a snack (10-15 minutes)</a:t>
            </a:r>
          </a:p>
          <a:p>
            <a:pPr marL="257175" indent="-257175">
              <a:buAutoNum type="arabicPeriod"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Review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 – go over what you just studied (5 minutes)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37823" y="4482790"/>
            <a:ext cx="2821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McGuire &amp; McGuire, 2015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13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Custom Design">
  <a:themeElements>
    <a:clrScheme name="UW Brand">
      <a:dk1>
        <a:srgbClr val="33006F"/>
      </a:dk1>
      <a:lt1>
        <a:srgbClr val="E8D3A2"/>
      </a:lt1>
      <a:dk2>
        <a:srgbClr val="33006F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9999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Custom Design">
  <a:themeElements>
    <a:clrScheme name="UW Brand">
      <a:dk1>
        <a:srgbClr val="33006F"/>
      </a:dk1>
      <a:lt1>
        <a:srgbClr val="E8D3A2"/>
      </a:lt1>
      <a:dk2>
        <a:srgbClr val="33006F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9999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ustom Design">
  <a:themeElements>
    <a:clrScheme name="MDD">
      <a:dk1>
        <a:srgbClr val="509E2F"/>
      </a:dk1>
      <a:lt1>
        <a:srgbClr val="B2B4B2"/>
      </a:lt1>
      <a:dk2>
        <a:srgbClr val="509E6F"/>
      </a:dk2>
      <a:lt2>
        <a:srgbClr val="FFFFFF"/>
      </a:lt2>
      <a:accent1>
        <a:srgbClr val="78BE20"/>
      </a:accent1>
      <a:accent2>
        <a:srgbClr val="003B49"/>
      </a:accent2>
      <a:accent3>
        <a:srgbClr val="FDDA24"/>
      </a:accent3>
      <a:accent4>
        <a:srgbClr val="E87722"/>
      </a:accent4>
      <a:accent5>
        <a:srgbClr val="2DCCD3"/>
      </a:accent5>
      <a:accent6>
        <a:srgbClr val="005F83"/>
      </a:accent6>
      <a:hlink>
        <a:srgbClr val="2BC3C9"/>
      </a:hlink>
      <a:folHlink>
        <a:srgbClr val="E0621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275</TotalTime>
  <Words>325</Words>
  <Application>Microsoft Office PowerPoint</Application>
  <PresentationFormat>On-screen Show (16:9)</PresentationFormat>
  <Paragraphs>76</Paragraphs>
  <Slides>14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Arial</vt:lpstr>
      <vt:lpstr>Calibri</vt:lpstr>
      <vt:lpstr>Encode Sans Normal Black</vt:lpstr>
      <vt:lpstr>Lucida Grande</vt:lpstr>
      <vt:lpstr>Orgon Slab</vt:lpstr>
      <vt:lpstr>Orgon Slab ExtraLight</vt:lpstr>
      <vt:lpstr>Orgon Slab Light</vt:lpstr>
      <vt:lpstr>Orgon Slab Medium</vt:lpstr>
      <vt:lpstr>1_Custom Design</vt:lpstr>
      <vt:lpstr>2_Custom Design</vt:lpstr>
      <vt:lpstr>Custom Design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Alanya Cannon</dc:creator>
  <cp:lastModifiedBy>Hays, Malcolm Edgar</cp:lastModifiedBy>
  <cp:revision>45</cp:revision>
  <cp:lastPrinted>2016-03-15T15:09:08Z</cp:lastPrinted>
  <dcterms:created xsi:type="dcterms:W3CDTF">2014-10-14T00:51:43Z</dcterms:created>
  <dcterms:modified xsi:type="dcterms:W3CDTF">2016-03-29T15:51:44Z</dcterms:modified>
</cp:coreProperties>
</file>